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8" r:id="rId2"/>
    <p:sldId id="259" r:id="rId3"/>
    <p:sldId id="260" r:id="rId4"/>
    <p:sldId id="261" r:id="rId5"/>
    <p:sldId id="262" r:id="rId6"/>
    <p:sldId id="263" r:id="rId7"/>
    <p:sldId id="264" r:id="rId8"/>
    <p:sldId id="265" r:id="rId9"/>
    <p:sldId id="290" r:id="rId10"/>
    <p:sldId id="266" r:id="rId11"/>
    <p:sldId id="267" r:id="rId12"/>
    <p:sldId id="268" r:id="rId13"/>
    <p:sldId id="273" r:id="rId14"/>
    <p:sldId id="291" r:id="rId15"/>
    <p:sldId id="292" r:id="rId16"/>
    <p:sldId id="293" r:id="rId17"/>
    <p:sldId id="294" r:id="rId18"/>
    <p:sldId id="274" r:id="rId19"/>
    <p:sldId id="275" r:id="rId20"/>
    <p:sldId id="276" r:id="rId21"/>
    <p:sldId id="280" r:id="rId22"/>
    <p:sldId id="279" r:id="rId23"/>
    <p:sldId id="285" r:id="rId24"/>
    <p:sldId id="286" r:id="rId25"/>
    <p:sldId id="282" r:id="rId26"/>
    <p:sldId id="283" r:id="rId27"/>
    <p:sldId id="284" r:id="rId28"/>
    <p:sldId id="287" r:id="rId29"/>
    <p:sldId id="288" r:id="rId30"/>
    <p:sldId id="289" r:id="rId31"/>
    <p:sldId id="272" r:id="rId32"/>
    <p:sldId id="270" r:id="rId33"/>
    <p:sldId id="269"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B2B2B2"/>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6237" autoAdjust="0"/>
  </p:normalViewPr>
  <p:slideViewPr>
    <p:cSldViewPr>
      <p:cViewPr varScale="1">
        <p:scale>
          <a:sx n="52" d="100"/>
          <a:sy n="52" d="100"/>
        </p:scale>
        <p:origin x="-1219"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546691-C535-4B16-B5BE-BF3D215EF220}" type="datetimeFigureOut">
              <a:rPr lang="en-US" smtClean="0"/>
              <a:pPr/>
              <a:t>3/15/2017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DB62783-8B10-4D6A-B17D-34471C0C453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DB62783-8B10-4D6A-B17D-34471C0C4532}"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43D962E-8967-49BF-8751-B61FB527422E}" type="datetimeFigureOut">
              <a:rPr lang="en-US" smtClean="0"/>
              <a:pPr/>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31C72-CCAF-4E87-A7A2-4DE21663110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3D962E-8967-49BF-8751-B61FB527422E}" type="datetimeFigureOut">
              <a:rPr lang="en-US" smtClean="0"/>
              <a:pPr/>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31C72-CCAF-4E87-A7A2-4DE21663110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3D962E-8967-49BF-8751-B61FB527422E}" type="datetimeFigureOut">
              <a:rPr lang="en-US" smtClean="0"/>
              <a:pPr/>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31C72-CCAF-4E87-A7A2-4DE21663110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3D962E-8967-49BF-8751-B61FB527422E}" type="datetimeFigureOut">
              <a:rPr lang="en-US" smtClean="0"/>
              <a:pPr/>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31C72-CCAF-4E87-A7A2-4DE21663110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3D962E-8967-49BF-8751-B61FB527422E}" type="datetimeFigureOut">
              <a:rPr lang="en-US" smtClean="0"/>
              <a:pPr/>
              <a:t>3/15/2017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131C72-CCAF-4E87-A7A2-4DE21663110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43D962E-8967-49BF-8751-B61FB527422E}" type="datetimeFigureOut">
              <a:rPr lang="en-US" smtClean="0"/>
              <a:pPr/>
              <a:t>3/15/2017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131C72-CCAF-4E87-A7A2-4DE21663110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43D962E-8967-49BF-8751-B61FB527422E}" type="datetimeFigureOut">
              <a:rPr lang="en-US" smtClean="0"/>
              <a:pPr/>
              <a:t>3/15/2017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131C72-CCAF-4E87-A7A2-4DE21663110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43D962E-8967-49BF-8751-B61FB527422E}" type="datetimeFigureOut">
              <a:rPr lang="en-US" smtClean="0"/>
              <a:pPr/>
              <a:t>3/15/2017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131C72-CCAF-4E87-A7A2-4DE21663110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3D962E-8967-49BF-8751-B61FB527422E}" type="datetimeFigureOut">
              <a:rPr lang="en-US" smtClean="0"/>
              <a:pPr/>
              <a:t>3/15/2017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131C72-CCAF-4E87-A7A2-4DE21663110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3D962E-8967-49BF-8751-B61FB527422E}" type="datetimeFigureOut">
              <a:rPr lang="en-US" smtClean="0"/>
              <a:pPr/>
              <a:t>3/15/2017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131C72-CCAF-4E87-A7A2-4DE21663110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3D962E-8967-49BF-8751-B61FB527422E}" type="datetimeFigureOut">
              <a:rPr lang="en-US" smtClean="0"/>
              <a:pPr/>
              <a:t>3/15/2017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131C72-CCAF-4E87-A7A2-4DE21663110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3D962E-8967-49BF-8751-B61FB527422E}" type="datetimeFigureOut">
              <a:rPr lang="en-US" smtClean="0"/>
              <a:pPr/>
              <a:t>3/15/2017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131C72-CCAF-4E87-A7A2-4DE21663110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www.jobs.cz/" TargetMode="External"/><Relationship Id="rId2" Type="http://schemas.openxmlformats.org/officeDocument/2006/relationships/hyperlink" Target="http://powercard.com/"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7.jpeg"/><Relationship Id="rId4" Type="http://schemas.openxmlformats.org/officeDocument/2006/relationships/hyperlink" Target="http://bingocardclub.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techsparksit.com/union-minist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techsparksit.com/union-minist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hyperlink" Target="http://techsparksit.com/union-ministe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techsparksit.com/union-minister/" TargetMode="External"/><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hyperlink" Target="http://www.epicurious.com/" TargetMode="External"/><Relationship Id="rId2" Type="http://schemas.openxmlformats.org/officeDocument/2006/relationships/hyperlink" Target="http://www.destiniesdating.com/" TargetMode="Externa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2.jpeg"/><Relationship Id="rId4" Type="http://schemas.openxmlformats.org/officeDocument/2006/relationships/hyperlink" Target="https://www.neobux.com/"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ompty.com/" TargetMode="External"/><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vc.blmco.com/user/login" TargetMode="External"/><Relationship Id="rId4" Type="http://schemas.openxmlformats.org/officeDocument/2006/relationships/hyperlink" Target="https://reprevive.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bluelounge.com/"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www.indochino.com/" TargetMode="External"/><Relationship Id="rId4" Type="http://schemas.openxmlformats.org/officeDocument/2006/relationships/hyperlink" Target="http://egcharge.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cargochief.com/"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agitus.com/sagitus2014/" TargetMode="External"/><Relationship Id="rId4" Type="http://schemas.openxmlformats.org/officeDocument/2006/relationships/hyperlink" Target="http://likethis.ne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wreckcheckcarscan.com/" TargetMode="External"/><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www.doubleoar.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Raman\AppData\Roaming\Skype\raman.techsparksit\media_messaging\media_cache_v3\^3CE329E94BE23F1790626C370BDA6778CD46B947BAFE8986B8^pimgpsh_fullsize_distr.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4114800"/>
            <a:ext cx="2766060" cy="2108835"/>
          </a:xfrm>
          <a:custGeom>
            <a:avLst/>
            <a:gdLst/>
            <a:ahLst/>
            <a:cxnLst/>
            <a:rect l="l" t="t" r="r" b="b"/>
            <a:pathLst>
              <a:path w="2766060" h="2108834">
                <a:moveTo>
                  <a:pt x="2765704" y="2108377"/>
                </a:moveTo>
                <a:lnTo>
                  <a:pt x="0" y="2108377"/>
                </a:lnTo>
                <a:lnTo>
                  <a:pt x="0" y="0"/>
                </a:lnTo>
                <a:lnTo>
                  <a:pt x="2765704" y="0"/>
                </a:lnTo>
                <a:lnTo>
                  <a:pt x="2765704" y="2108377"/>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sp>
        <p:nvSpPr>
          <p:cNvPr id="4" name="object 4"/>
          <p:cNvSpPr/>
          <p:nvPr/>
        </p:nvSpPr>
        <p:spPr>
          <a:xfrm>
            <a:off x="4800600" y="1752600"/>
            <a:ext cx="4114800" cy="1649730"/>
          </a:xfrm>
          <a:custGeom>
            <a:avLst/>
            <a:gdLst/>
            <a:ahLst/>
            <a:cxnLst/>
            <a:rect l="l" t="t" r="r" b="b"/>
            <a:pathLst>
              <a:path w="4395470" h="1649730">
                <a:moveTo>
                  <a:pt x="4395152" y="1649247"/>
                </a:moveTo>
                <a:lnTo>
                  <a:pt x="0" y="1649247"/>
                </a:lnTo>
                <a:lnTo>
                  <a:pt x="0" y="0"/>
                </a:lnTo>
                <a:lnTo>
                  <a:pt x="4395152" y="0"/>
                </a:lnTo>
                <a:lnTo>
                  <a:pt x="4395152" y="1649247"/>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sp>
        <p:nvSpPr>
          <p:cNvPr id="5" name="object 5"/>
          <p:cNvSpPr/>
          <p:nvPr/>
        </p:nvSpPr>
        <p:spPr>
          <a:xfrm>
            <a:off x="3352800" y="2438400"/>
            <a:ext cx="1423670" cy="0"/>
          </a:xfrm>
          <a:custGeom>
            <a:avLst/>
            <a:gdLst/>
            <a:ahLst/>
            <a:cxnLst/>
            <a:rect l="l" t="t" r="r" b="b"/>
            <a:pathLst>
              <a:path w="1423670">
                <a:moveTo>
                  <a:pt x="0" y="0"/>
                </a:moveTo>
                <a:lnTo>
                  <a:pt x="1423682" y="0"/>
                </a:lnTo>
              </a:path>
            </a:pathLst>
          </a:custGeom>
          <a:ln/>
        </p:spPr>
        <p:style>
          <a:lnRef idx="1">
            <a:schemeClr val="accent1"/>
          </a:lnRef>
          <a:fillRef idx="0">
            <a:schemeClr val="accent1"/>
          </a:fillRef>
          <a:effectRef idx="0">
            <a:schemeClr val="accent1"/>
          </a:effectRef>
          <a:fontRef idx="minor">
            <a:schemeClr val="tx1"/>
          </a:fontRef>
        </p:style>
        <p:txBody>
          <a:bodyPr wrap="square" lIns="0" tIns="0" rIns="0" bIns="0" rtlCol="0"/>
          <a:lstStyle/>
          <a:p>
            <a:endParaRPr/>
          </a:p>
        </p:txBody>
      </p:sp>
      <p:sp>
        <p:nvSpPr>
          <p:cNvPr id="7" name="object 7"/>
          <p:cNvSpPr txBox="1"/>
          <p:nvPr/>
        </p:nvSpPr>
        <p:spPr>
          <a:xfrm>
            <a:off x="609600" y="4343400"/>
            <a:ext cx="2296795" cy="1559401"/>
          </a:xfrm>
          <a:prstGeom prst="rect">
            <a:avLst/>
          </a:prstGeom>
        </p:spPr>
        <p:txBody>
          <a:bodyPr vert="horz" wrap="square" lIns="0" tIns="0" rIns="0" bIns="0" rtlCol="0">
            <a:spAutoFit/>
          </a:bodyPr>
          <a:lstStyle/>
          <a:p>
            <a:pPr marL="12700">
              <a:lnSpc>
                <a:spcPct val="100000"/>
              </a:lnSpc>
            </a:pPr>
            <a:r>
              <a:rPr sz="1400" b="1" spc="-130" dirty="0">
                <a:solidFill>
                  <a:srgbClr val="1D1D1B"/>
                </a:solidFill>
                <a:latin typeface="Verdana" pitchFamily="34" charset="0"/>
                <a:ea typeface="Verdana" pitchFamily="34" charset="0"/>
                <a:cs typeface="Verdana" pitchFamily="34" charset="0"/>
              </a:rPr>
              <a:t>Different:</a:t>
            </a:r>
            <a:endParaRPr sz="1400" dirty="0">
              <a:latin typeface="Verdana" pitchFamily="34" charset="0"/>
              <a:ea typeface="Verdana" pitchFamily="34" charset="0"/>
              <a:cs typeface="Verdana" pitchFamily="34" charset="0"/>
            </a:endParaRPr>
          </a:p>
          <a:p>
            <a:pPr marL="12700" marR="5080">
              <a:lnSpc>
                <a:spcPct val="100000"/>
              </a:lnSpc>
              <a:spcBef>
                <a:spcPts val="400"/>
              </a:spcBef>
            </a:pPr>
            <a:r>
              <a:rPr sz="1400" spc="40" dirty="0">
                <a:solidFill>
                  <a:srgbClr val="1D1D1B"/>
                </a:solidFill>
                <a:latin typeface="Arial Rounded MT Bold" pitchFamily="34" charset="0"/>
                <a:cs typeface="Tahoma"/>
              </a:rPr>
              <a:t>We </a:t>
            </a:r>
            <a:r>
              <a:rPr sz="1400" spc="-25" dirty="0">
                <a:solidFill>
                  <a:srgbClr val="1D1D1B"/>
                </a:solidFill>
                <a:latin typeface="Arial Rounded MT Bold" pitchFamily="34" charset="0"/>
                <a:cs typeface="Tahoma"/>
              </a:rPr>
              <a:t>approach </a:t>
            </a:r>
            <a:r>
              <a:rPr sz="1400" spc="-5" dirty="0">
                <a:solidFill>
                  <a:srgbClr val="1D1D1B"/>
                </a:solidFill>
                <a:latin typeface="Arial Rounded MT Bold" pitchFamily="34" charset="0"/>
                <a:cs typeface="Tahoma"/>
              </a:rPr>
              <a:t>life </a:t>
            </a:r>
            <a:r>
              <a:rPr sz="1400" spc="-20" dirty="0">
                <a:solidFill>
                  <a:srgbClr val="1D1D1B"/>
                </a:solidFill>
                <a:latin typeface="Arial Rounded MT Bold" pitchFamily="34" charset="0"/>
                <a:cs typeface="Tahoma"/>
              </a:rPr>
              <a:t>differently,  </a:t>
            </a:r>
            <a:r>
              <a:rPr sz="1400" spc="-10" dirty="0">
                <a:solidFill>
                  <a:srgbClr val="1D1D1B"/>
                </a:solidFill>
                <a:latin typeface="Arial Rounded MT Bold" pitchFamily="34" charset="0"/>
                <a:cs typeface="Tahoma"/>
              </a:rPr>
              <a:t>constantly </a:t>
            </a:r>
            <a:r>
              <a:rPr sz="1400" spc="-20" dirty="0">
                <a:solidFill>
                  <a:srgbClr val="1D1D1B"/>
                </a:solidFill>
                <a:latin typeface="Arial Rounded MT Bold" pitchFamily="34" charset="0"/>
                <a:cs typeface="Tahoma"/>
              </a:rPr>
              <a:t>looking </a:t>
            </a:r>
            <a:r>
              <a:rPr sz="1400" spc="-15" dirty="0">
                <a:solidFill>
                  <a:srgbClr val="1D1D1B"/>
                </a:solidFill>
                <a:latin typeface="Arial Rounded MT Bold" pitchFamily="34" charset="0"/>
                <a:cs typeface="Tahoma"/>
              </a:rPr>
              <a:t>at </a:t>
            </a:r>
            <a:r>
              <a:rPr sz="1400" spc="15" dirty="0">
                <a:solidFill>
                  <a:srgbClr val="1D1D1B"/>
                </a:solidFill>
                <a:latin typeface="Arial Rounded MT Bold" pitchFamily="34" charset="0"/>
                <a:cs typeface="Tahoma"/>
              </a:rPr>
              <a:t>it </a:t>
            </a:r>
            <a:r>
              <a:rPr sz="1400" spc="-5" dirty="0">
                <a:solidFill>
                  <a:srgbClr val="1D1D1B"/>
                </a:solidFill>
                <a:latin typeface="Arial Rounded MT Bold" pitchFamily="34" charset="0"/>
                <a:cs typeface="Tahoma"/>
              </a:rPr>
              <a:t>from  </a:t>
            </a:r>
            <a:r>
              <a:rPr sz="1400" spc="-15" dirty="0">
                <a:solidFill>
                  <a:srgbClr val="1D1D1B"/>
                </a:solidFill>
                <a:latin typeface="Arial Rounded MT Bold" pitchFamily="34" charset="0"/>
                <a:cs typeface="Tahoma"/>
              </a:rPr>
              <a:t>another</a:t>
            </a:r>
            <a:r>
              <a:rPr sz="1400" spc="-175" dirty="0">
                <a:solidFill>
                  <a:srgbClr val="1D1D1B"/>
                </a:solidFill>
                <a:latin typeface="Arial Rounded MT Bold" pitchFamily="34" charset="0"/>
                <a:cs typeface="Tahoma"/>
              </a:rPr>
              <a:t> </a:t>
            </a:r>
            <a:r>
              <a:rPr sz="1400" spc="-55" dirty="0">
                <a:solidFill>
                  <a:srgbClr val="1D1D1B"/>
                </a:solidFill>
                <a:latin typeface="Arial Rounded MT Bold" pitchFamily="34" charset="0"/>
                <a:cs typeface="Tahoma"/>
              </a:rPr>
              <a:t>angle.</a:t>
            </a:r>
            <a:r>
              <a:rPr sz="1400" spc="-175" dirty="0">
                <a:solidFill>
                  <a:srgbClr val="1D1D1B"/>
                </a:solidFill>
                <a:latin typeface="Arial Rounded MT Bold" pitchFamily="34" charset="0"/>
                <a:cs typeface="Tahoma"/>
              </a:rPr>
              <a:t> </a:t>
            </a:r>
            <a:r>
              <a:rPr sz="1400" spc="40" dirty="0">
                <a:solidFill>
                  <a:srgbClr val="1D1D1B"/>
                </a:solidFill>
                <a:latin typeface="Arial Rounded MT Bold" pitchFamily="34" charset="0"/>
                <a:cs typeface="Tahoma"/>
              </a:rPr>
              <a:t>We</a:t>
            </a:r>
            <a:r>
              <a:rPr sz="1400" spc="-180" dirty="0">
                <a:solidFill>
                  <a:srgbClr val="1D1D1B"/>
                </a:solidFill>
                <a:latin typeface="Arial Rounded MT Bold" pitchFamily="34" charset="0"/>
                <a:cs typeface="Tahoma"/>
              </a:rPr>
              <a:t> </a:t>
            </a:r>
            <a:r>
              <a:rPr sz="1400" dirty="0">
                <a:solidFill>
                  <a:srgbClr val="1D1D1B"/>
                </a:solidFill>
                <a:latin typeface="Arial Rounded MT Bold" pitchFamily="34" charset="0"/>
                <a:cs typeface="Tahoma"/>
              </a:rPr>
              <a:t>let</a:t>
            </a:r>
            <a:r>
              <a:rPr sz="1400" spc="-180" dirty="0">
                <a:solidFill>
                  <a:srgbClr val="1D1D1B"/>
                </a:solidFill>
                <a:latin typeface="Arial Rounded MT Bold" pitchFamily="34" charset="0"/>
                <a:cs typeface="Tahoma"/>
              </a:rPr>
              <a:t> </a:t>
            </a:r>
            <a:r>
              <a:rPr sz="1400" spc="-15" dirty="0">
                <a:solidFill>
                  <a:srgbClr val="1D1D1B"/>
                </a:solidFill>
                <a:latin typeface="Arial Rounded MT Bold" pitchFamily="34" charset="0"/>
                <a:cs typeface="Tahoma"/>
              </a:rPr>
              <a:t>what</a:t>
            </a:r>
            <a:r>
              <a:rPr sz="1400" spc="-180" dirty="0">
                <a:solidFill>
                  <a:srgbClr val="1D1D1B"/>
                </a:solidFill>
                <a:latin typeface="Arial Rounded MT Bold" pitchFamily="34" charset="0"/>
                <a:cs typeface="Tahoma"/>
              </a:rPr>
              <a:t> </a:t>
            </a:r>
            <a:r>
              <a:rPr sz="1400" spc="-15" dirty="0">
                <a:solidFill>
                  <a:srgbClr val="1D1D1B"/>
                </a:solidFill>
                <a:latin typeface="Arial Rounded MT Bold" pitchFamily="34" charset="0"/>
                <a:cs typeface="Tahoma"/>
              </a:rPr>
              <a:t>we  wxperience</a:t>
            </a:r>
            <a:r>
              <a:rPr sz="1400" spc="-180" dirty="0">
                <a:solidFill>
                  <a:srgbClr val="1D1D1B"/>
                </a:solidFill>
                <a:latin typeface="Arial Rounded MT Bold" pitchFamily="34" charset="0"/>
                <a:cs typeface="Tahoma"/>
              </a:rPr>
              <a:t> </a:t>
            </a:r>
            <a:r>
              <a:rPr sz="1400" spc="-10" dirty="0">
                <a:solidFill>
                  <a:srgbClr val="1D1D1B"/>
                </a:solidFill>
                <a:latin typeface="Arial Rounded MT Bold" pitchFamily="34" charset="0"/>
                <a:cs typeface="Tahoma"/>
              </a:rPr>
              <a:t>inﬂuence</a:t>
            </a:r>
            <a:r>
              <a:rPr sz="1400" spc="-180" dirty="0">
                <a:solidFill>
                  <a:srgbClr val="1D1D1B"/>
                </a:solidFill>
                <a:latin typeface="Arial Rounded MT Bold" pitchFamily="34" charset="0"/>
                <a:cs typeface="Tahoma"/>
              </a:rPr>
              <a:t> </a:t>
            </a:r>
            <a:r>
              <a:rPr sz="1400" spc="-15" dirty="0">
                <a:solidFill>
                  <a:srgbClr val="1D1D1B"/>
                </a:solidFill>
                <a:latin typeface="Arial Rounded MT Bold" pitchFamily="34" charset="0"/>
                <a:cs typeface="Tahoma"/>
              </a:rPr>
              <a:t>how</a:t>
            </a:r>
            <a:r>
              <a:rPr sz="1400" spc="-180" dirty="0">
                <a:solidFill>
                  <a:srgbClr val="1D1D1B"/>
                </a:solidFill>
                <a:latin typeface="Arial Rounded MT Bold" pitchFamily="34" charset="0"/>
                <a:cs typeface="Tahoma"/>
              </a:rPr>
              <a:t> </a:t>
            </a:r>
            <a:r>
              <a:rPr sz="1400" spc="-15" dirty="0">
                <a:solidFill>
                  <a:srgbClr val="1D1D1B"/>
                </a:solidFill>
                <a:latin typeface="Arial Rounded MT Bold" pitchFamily="34" charset="0"/>
                <a:cs typeface="Tahoma"/>
              </a:rPr>
              <a:t>we  </a:t>
            </a:r>
            <a:r>
              <a:rPr sz="1400" spc="-5" dirty="0">
                <a:solidFill>
                  <a:srgbClr val="1D1D1B"/>
                </a:solidFill>
                <a:latin typeface="Arial Rounded MT Bold" pitchFamily="34" charset="0"/>
                <a:cs typeface="Tahoma"/>
              </a:rPr>
              <a:t>create</a:t>
            </a:r>
            <a:r>
              <a:rPr sz="1400" spc="-250" dirty="0">
                <a:solidFill>
                  <a:srgbClr val="1D1D1B"/>
                </a:solidFill>
                <a:latin typeface="Arial Rounded MT Bold" pitchFamily="34" charset="0"/>
                <a:cs typeface="Tahoma"/>
              </a:rPr>
              <a:t> </a:t>
            </a:r>
            <a:r>
              <a:rPr sz="1400" spc="-45" dirty="0">
                <a:solidFill>
                  <a:srgbClr val="1D1D1B"/>
                </a:solidFill>
                <a:latin typeface="Arial Rounded MT Bold" pitchFamily="34" charset="0"/>
                <a:cs typeface="Tahoma"/>
              </a:rPr>
              <a:t>stuff.</a:t>
            </a:r>
            <a:endParaRPr sz="1400" dirty="0">
              <a:latin typeface="Arial Rounded MT Bold" pitchFamily="34" charset="0"/>
              <a:cs typeface="Tahoma"/>
            </a:endParaRPr>
          </a:p>
        </p:txBody>
      </p:sp>
      <p:sp>
        <p:nvSpPr>
          <p:cNvPr id="8" name="object 8"/>
          <p:cNvSpPr txBox="1"/>
          <p:nvPr/>
        </p:nvSpPr>
        <p:spPr>
          <a:xfrm>
            <a:off x="4876800" y="1828800"/>
            <a:ext cx="3970020" cy="1126490"/>
          </a:xfrm>
          <a:prstGeom prst="rect">
            <a:avLst/>
          </a:prstGeom>
        </p:spPr>
        <p:txBody>
          <a:bodyPr vert="horz" wrap="square" lIns="0" tIns="0" rIns="0" bIns="0" rtlCol="0">
            <a:spAutoFit/>
          </a:bodyPr>
          <a:lstStyle/>
          <a:p>
            <a:pPr marL="12700">
              <a:lnSpc>
                <a:spcPct val="100000"/>
              </a:lnSpc>
            </a:pPr>
            <a:r>
              <a:rPr sz="1400" b="1" spc="-185" dirty="0" smtClean="0">
                <a:solidFill>
                  <a:srgbClr val="1D1D1B"/>
                </a:solidFill>
                <a:latin typeface="Verdana" pitchFamily="34" charset="0"/>
                <a:ea typeface="Verdana" pitchFamily="34" charset="0"/>
                <a:cs typeface="Verdana" pitchFamily="34" charset="0"/>
              </a:rPr>
              <a:t>Fun</a:t>
            </a:r>
            <a:r>
              <a:rPr sz="1400" b="1" spc="-185" dirty="0">
                <a:solidFill>
                  <a:srgbClr val="1D1D1B"/>
                </a:solidFill>
                <a:latin typeface="Verdana" pitchFamily="34" charset="0"/>
                <a:ea typeface="Verdana" pitchFamily="34" charset="0"/>
                <a:cs typeface="Verdana" pitchFamily="34" charset="0"/>
              </a:rPr>
              <a:t>:</a:t>
            </a:r>
            <a:endParaRPr sz="1400" dirty="0">
              <a:latin typeface="Verdana" pitchFamily="34" charset="0"/>
              <a:ea typeface="Verdana" pitchFamily="34" charset="0"/>
              <a:cs typeface="Verdana" pitchFamily="34" charset="0"/>
            </a:endParaRPr>
          </a:p>
          <a:p>
            <a:pPr marL="12700" marR="5080">
              <a:lnSpc>
                <a:spcPct val="100000"/>
              </a:lnSpc>
              <a:spcBef>
                <a:spcPts val="400"/>
              </a:spcBef>
            </a:pPr>
            <a:r>
              <a:rPr sz="1400" spc="40" dirty="0">
                <a:solidFill>
                  <a:srgbClr val="1D1D1B"/>
                </a:solidFill>
                <a:latin typeface="Arial Rounded MT Bold" pitchFamily="34" charset="0"/>
                <a:cs typeface="Tahoma"/>
              </a:rPr>
              <a:t>We </a:t>
            </a:r>
            <a:r>
              <a:rPr sz="1400" spc="-20" dirty="0">
                <a:solidFill>
                  <a:srgbClr val="1D1D1B"/>
                </a:solidFill>
                <a:latin typeface="Arial Rounded MT Bold" pitchFamily="34" charset="0"/>
                <a:cs typeface="Tahoma"/>
              </a:rPr>
              <a:t>approach </a:t>
            </a:r>
            <a:r>
              <a:rPr sz="1400" spc="-30" dirty="0">
                <a:solidFill>
                  <a:srgbClr val="1D1D1B"/>
                </a:solidFill>
                <a:latin typeface="Arial Rounded MT Bold" pitchFamily="34" charset="0"/>
                <a:cs typeface="Tahoma"/>
              </a:rPr>
              <a:t>each </a:t>
            </a:r>
            <a:r>
              <a:rPr sz="1400" spc="-10" dirty="0">
                <a:solidFill>
                  <a:srgbClr val="1D1D1B"/>
                </a:solidFill>
                <a:latin typeface="Arial Rounded MT Bold" pitchFamily="34" charset="0"/>
                <a:cs typeface="Tahoma"/>
              </a:rPr>
              <a:t>project </a:t>
            </a:r>
            <a:r>
              <a:rPr sz="1400" dirty="0">
                <a:solidFill>
                  <a:srgbClr val="1D1D1B"/>
                </a:solidFill>
                <a:latin typeface="Arial Rounded MT Bold" pitchFamily="34" charset="0"/>
                <a:cs typeface="Tahoma"/>
              </a:rPr>
              <a:t>with </a:t>
            </a:r>
            <a:r>
              <a:rPr sz="1400" spc="-55" dirty="0">
                <a:solidFill>
                  <a:srgbClr val="1D1D1B"/>
                </a:solidFill>
                <a:latin typeface="Arial Rounded MT Bold" pitchFamily="34" charset="0"/>
                <a:cs typeface="Tahoma"/>
              </a:rPr>
              <a:t>a </a:t>
            </a:r>
            <a:r>
              <a:rPr sz="1400" spc="-25" dirty="0">
                <a:solidFill>
                  <a:srgbClr val="1D1D1B"/>
                </a:solidFill>
                <a:latin typeface="Arial Rounded MT Bold" pitchFamily="34" charset="0"/>
                <a:cs typeface="Tahoma"/>
              </a:rPr>
              <a:t>good sense </a:t>
            </a:r>
            <a:r>
              <a:rPr sz="1400" dirty="0">
                <a:solidFill>
                  <a:srgbClr val="1D1D1B"/>
                </a:solidFill>
                <a:latin typeface="Arial Rounded MT Bold" pitchFamily="34" charset="0"/>
                <a:cs typeface="Tahoma"/>
              </a:rPr>
              <a:t>of  </a:t>
            </a:r>
            <a:r>
              <a:rPr sz="1400" spc="-15" dirty="0">
                <a:solidFill>
                  <a:srgbClr val="1D1D1B"/>
                </a:solidFill>
                <a:latin typeface="Arial Rounded MT Bold" pitchFamily="34" charset="0"/>
                <a:cs typeface="Tahoma"/>
              </a:rPr>
              <a:t>humor</a:t>
            </a:r>
            <a:r>
              <a:rPr sz="1400" spc="-175" dirty="0">
                <a:solidFill>
                  <a:srgbClr val="1D1D1B"/>
                </a:solidFill>
                <a:latin typeface="Arial Rounded MT Bold" pitchFamily="34" charset="0"/>
                <a:cs typeface="Tahoma"/>
              </a:rPr>
              <a:t> </a:t>
            </a:r>
            <a:r>
              <a:rPr sz="1400" spc="-35" dirty="0">
                <a:solidFill>
                  <a:srgbClr val="1D1D1B"/>
                </a:solidFill>
                <a:latin typeface="Arial Rounded MT Bold" pitchFamily="34" charset="0"/>
                <a:cs typeface="Tahoma"/>
              </a:rPr>
              <a:t>and</a:t>
            </a:r>
            <a:r>
              <a:rPr sz="1400" spc="-175" dirty="0">
                <a:solidFill>
                  <a:srgbClr val="1D1D1B"/>
                </a:solidFill>
                <a:latin typeface="Arial Rounded MT Bold" pitchFamily="34" charset="0"/>
                <a:cs typeface="Tahoma"/>
              </a:rPr>
              <a:t> </a:t>
            </a:r>
            <a:r>
              <a:rPr sz="1400" spc="-15" dirty="0">
                <a:solidFill>
                  <a:srgbClr val="1D1D1B"/>
                </a:solidFill>
                <a:latin typeface="Arial Rounded MT Bold" pitchFamily="34" charset="0"/>
                <a:cs typeface="Tahoma"/>
              </a:rPr>
              <a:t>like</a:t>
            </a:r>
            <a:r>
              <a:rPr sz="1400" spc="-175" dirty="0">
                <a:solidFill>
                  <a:srgbClr val="1D1D1B"/>
                </a:solidFill>
                <a:latin typeface="Arial Rounded MT Bold" pitchFamily="34" charset="0"/>
                <a:cs typeface="Tahoma"/>
              </a:rPr>
              <a:t> </a:t>
            </a:r>
            <a:r>
              <a:rPr sz="1400" spc="10" dirty="0">
                <a:solidFill>
                  <a:srgbClr val="1D1D1B"/>
                </a:solidFill>
                <a:latin typeface="Arial Rounded MT Bold" pitchFamily="34" charset="0"/>
                <a:cs typeface="Tahoma"/>
              </a:rPr>
              <a:t>to</a:t>
            </a:r>
            <a:r>
              <a:rPr sz="1400" spc="-175" dirty="0">
                <a:solidFill>
                  <a:srgbClr val="1D1D1B"/>
                </a:solidFill>
                <a:latin typeface="Arial Rounded MT Bold" pitchFamily="34" charset="0"/>
                <a:cs typeface="Tahoma"/>
              </a:rPr>
              <a:t> </a:t>
            </a:r>
            <a:r>
              <a:rPr sz="1400" spc="-40" dirty="0">
                <a:solidFill>
                  <a:srgbClr val="1D1D1B"/>
                </a:solidFill>
                <a:latin typeface="Arial Rounded MT Bold" pitchFamily="34" charset="0"/>
                <a:cs typeface="Tahoma"/>
              </a:rPr>
              <a:t>have</a:t>
            </a:r>
            <a:r>
              <a:rPr sz="1400" spc="-175" dirty="0">
                <a:solidFill>
                  <a:srgbClr val="1D1D1B"/>
                </a:solidFill>
                <a:latin typeface="Arial Rounded MT Bold" pitchFamily="34" charset="0"/>
                <a:cs typeface="Tahoma"/>
              </a:rPr>
              <a:t> </a:t>
            </a:r>
            <a:r>
              <a:rPr sz="1400" spc="-55" dirty="0">
                <a:solidFill>
                  <a:srgbClr val="1D1D1B"/>
                </a:solidFill>
                <a:latin typeface="Arial Rounded MT Bold" pitchFamily="34" charset="0"/>
                <a:cs typeface="Tahoma"/>
              </a:rPr>
              <a:t>a</a:t>
            </a:r>
            <a:r>
              <a:rPr sz="1400" spc="-175" dirty="0">
                <a:solidFill>
                  <a:srgbClr val="1D1D1B"/>
                </a:solidFill>
                <a:latin typeface="Arial Rounded MT Bold" pitchFamily="34" charset="0"/>
                <a:cs typeface="Tahoma"/>
              </a:rPr>
              <a:t> </a:t>
            </a:r>
            <a:r>
              <a:rPr sz="1400" spc="-25" dirty="0">
                <a:solidFill>
                  <a:srgbClr val="1D1D1B"/>
                </a:solidFill>
                <a:latin typeface="Arial Rounded MT Bold" pitchFamily="34" charset="0"/>
                <a:cs typeface="Tahoma"/>
              </a:rPr>
              <a:t>good</a:t>
            </a:r>
            <a:r>
              <a:rPr sz="1400" spc="-170" dirty="0">
                <a:solidFill>
                  <a:srgbClr val="1D1D1B"/>
                </a:solidFill>
                <a:latin typeface="Arial Rounded MT Bold" pitchFamily="34" charset="0"/>
                <a:cs typeface="Tahoma"/>
              </a:rPr>
              <a:t> </a:t>
            </a:r>
            <a:r>
              <a:rPr sz="1400" spc="-15" dirty="0">
                <a:solidFill>
                  <a:srgbClr val="1D1D1B"/>
                </a:solidFill>
                <a:latin typeface="Arial Rounded MT Bold" pitchFamily="34" charset="0"/>
                <a:cs typeface="Tahoma"/>
              </a:rPr>
              <a:t>time</a:t>
            </a:r>
            <a:r>
              <a:rPr sz="1400" spc="-175" dirty="0">
                <a:solidFill>
                  <a:srgbClr val="1D1D1B"/>
                </a:solidFill>
                <a:latin typeface="Arial Rounded MT Bold" pitchFamily="34" charset="0"/>
                <a:cs typeface="Tahoma"/>
              </a:rPr>
              <a:t> </a:t>
            </a:r>
            <a:r>
              <a:rPr sz="1400" spc="-10" dirty="0">
                <a:solidFill>
                  <a:srgbClr val="1D1D1B"/>
                </a:solidFill>
                <a:latin typeface="Arial Rounded MT Bold" pitchFamily="34" charset="0"/>
                <a:cs typeface="Tahoma"/>
              </a:rPr>
              <a:t>working</a:t>
            </a:r>
            <a:r>
              <a:rPr sz="1400" spc="-175" dirty="0">
                <a:solidFill>
                  <a:srgbClr val="1D1D1B"/>
                </a:solidFill>
                <a:latin typeface="Arial Rounded MT Bold" pitchFamily="34" charset="0"/>
                <a:cs typeface="Tahoma"/>
              </a:rPr>
              <a:t> </a:t>
            </a:r>
            <a:r>
              <a:rPr sz="1400" spc="-15" dirty="0">
                <a:solidFill>
                  <a:srgbClr val="1D1D1B"/>
                </a:solidFill>
                <a:latin typeface="Arial Rounded MT Bold" pitchFamily="34" charset="0"/>
                <a:cs typeface="Tahoma"/>
              </a:rPr>
              <a:t>on</a:t>
            </a:r>
            <a:r>
              <a:rPr sz="1400" spc="-175" dirty="0">
                <a:solidFill>
                  <a:srgbClr val="1D1D1B"/>
                </a:solidFill>
                <a:latin typeface="Arial Rounded MT Bold" pitchFamily="34" charset="0"/>
                <a:cs typeface="Tahoma"/>
              </a:rPr>
              <a:t> </a:t>
            </a:r>
            <a:r>
              <a:rPr sz="1400" spc="-40" dirty="0">
                <a:solidFill>
                  <a:srgbClr val="1D1D1B"/>
                </a:solidFill>
                <a:latin typeface="Arial Rounded MT Bold" pitchFamily="34" charset="0"/>
                <a:cs typeface="Tahoma"/>
              </a:rPr>
              <a:t>it.</a:t>
            </a:r>
            <a:r>
              <a:rPr sz="1400" spc="-175" dirty="0">
                <a:solidFill>
                  <a:srgbClr val="1D1D1B"/>
                </a:solidFill>
                <a:latin typeface="Arial Rounded MT Bold" pitchFamily="34" charset="0"/>
                <a:cs typeface="Tahoma"/>
              </a:rPr>
              <a:t> </a:t>
            </a:r>
            <a:r>
              <a:rPr sz="1400" spc="40" dirty="0">
                <a:solidFill>
                  <a:srgbClr val="1D1D1B"/>
                </a:solidFill>
                <a:latin typeface="Arial Rounded MT Bold" pitchFamily="34" charset="0"/>
                <a:cs typeface="Tahoma"/>
              </a:rPr>
              <a:t>We  </a:t>
            </a:r>
            <a:r>
              <a:rPr sz="1400" spc="-40" dirty="0">
                <a:solidFill>
                  <a:srgbClr val="1D1D1B"/>
                </a:solidFill>
                <a:latin typeface="Arial Rounded MT Bold" pitchFamily="34" charset="0"/>
                <a:cs typeface="Tahoma"/>
              </a:rPr>
              <a:t>have</a:t>
            </a:r>
            <a:r>
              <a:rPr sz="1400" spc="-175" dirty="0">
                <a:solidFill>
                  <a:srgbClr val="1D1D1B"/>
                </a:solidFill>
                <a:latin typeface="Arial Rounded MT Bold" pitchFamily="34" charset="0"/>
                <a:cs typeface="Tahoma"/>
              </a:rPr>
              <a:t> </a:t>
            </a:r>
            <a:r>
              <a:rPr sz="1400" spc="-55" dirty="0">
                <a:solidFill>
                  <a:srgbClr val="1D1D1B"/>
                </a:solidFill>
                <a:latin typeface="Arial Rounded MT Bold" pitchFamily="34" charset="0"/>
                <a:cs typeface="Tahoma"/>
              </a:rPr>
              <a:t>a</a:t>
            </a:r>
            <a:r>
              <a:rPr sz="1400" spc="-175" dirty="0">
                <a:solidFill>
                  <a:srgbClr val="1D1D1B"/>
                </a:solidFill>
                <a:latin typeface="Arial Rounded MT Bold" pitchFamily="34" charset="0"/>
                <a:cs typeface="Tahoma"/>
              </a:rPr>
              <a:t> </a:t>
            </a:r>
            <a:r>
              <a:rPr sz="1400" spc="-25" dirty="0">
                <a:solidFill>
                  <a:srgbClr val="1D1D1B"/>
                </a:solidFill>
                <a:latin typeface="Arial Rounded MT Bold" pitchFamily="34" charset="0"/>
                <a:cs typeface="Tahoma"/>
              </a:rPr>
              <a:t>sense</a:t>
            </a:r>
            <a:r>
              <a:rPr sz="1400" spc="-175" dirty="0">
                <a:solidFill>
                  <a:srgbClr val="1D1D1B"/>
                </a:solidFill>
                <a:latin typeface="Arial Rounded MT Bold" pitchFamily="34" charset="0"/>
                <a:cs typeface="Tahoma"/>
              </a:rPr>
              <a:t> </a:t>
            </a:r>
            <a:r>
              <a:rPr sz="1400" dirty="0">
                <a:solidFill>
                  <a:srgbClr val="1D1D1B"/>
                </a:solidFill>
                <a:latin typeface="Arial Rounded MT Bold" pitchFamily="34" charset="0"/>
                <a:cs typeface="Tahoma"/>
              </a:rPr>
              <a:t>of</a:t>
            </a:r>
            <a:r>
              <a:rPr sz="1400" spc="-175" dirty="0">
                <a:solidFill>
                  <a:srgbClr val="1D1D1B"/>
                </a:solidFill>
                <a:latin typeface="Arial Rounded MT Bold" pitchFamily="34" charset="0"/>
                <a:cs typeface="Tahoma"/>
              </a:rPr>
              <a:t> </a:t>
            </a:r>
            <a:r>
              <a:rPr sz="1400" spc="-15" dirty="0">
                <a:solidFill>
                  <a:srgbClr val="1D1D1B"/>
                </a:solidFill>
                <a:latin typeface="Arial Rounded MT Bold" pitchFamily="34" charset="0"/>
                <a:cs typeface="Tahoma"/>
              </a:rPr>
              <a:t>humor</a:t>
            </a:r>
            <a:r>
              <a:rPr sz="1400" spc="-175" dirty="0">
                <a:solidFill>
                  <a:srgbClr val="1D1D1B"/>
                </a:solidFill>
                <a:latin typeface="Arial Rounded MT Bold" pitchFamily="34" charset="0"/>
                <a:cs typeface="Tahoma"/>
              </a:rPr>
              <a:t> </a:t>
            </a:r>
            <a:r>
              <a:rPr sz="1400" spc="-35" dirty="0">
                <a:solidFill>
                  <a:srgbClr val="1D1D1B"/>
                </a:solidFill>
                <a:latin typeface="Arial Rounded MT Bold" pitchFamily="34" charset="0"/>
                <a:cs typeface="Tahoma"/>
              </a:rPr>
              <a:t>and</a:t>
            </a:r>
            <a:r>
              <a:rPr sz="1400" spc="-175" dirty="0">
                <a:solidFill>
                  <a:srgbClr val="1D1D1B"/>
                </a:solidFill>
                <a:latin typeface="Arial Rounded MT Bold" pitchFamily="34" charset="0"/>
                <a:cs typeface="Tahoma"/>
              </a:rPr>
              <a:t> </a:t>
            </a:r>
            <a:r>
              <a:rPr sz="1400" spc="15" dirty="0">
                <a:solidFill>
                  <a:srgbClr val="1D1D1B"/>
                </a:solidFill>
                <a:latin typeface="Arial Rounded MT Bold" pitchFamily="34" charset="0"/>
                <a:cs typeface="Tahoma"/>
              </a:rPr>
              <a:t>try</a:t>
            </a:r>
            <a:r>
              <a:rPr sz="1400" spc="-175" dirty="0">
                <a:solidFill>
                  <a:srgbClr val="1D1D1B"/>
                </a:solidFill>
                <a:latin typeface="Arial Rounded MT Bold" pitchFamily="34" charset="0"/>
                <a:cs typeface="Tahoma"/>
              </a:rPr>
              <a:t> </a:t>
            </a:r>
            <a:r>
              <a:rPr sz="1400" dirty="0">
                <a:solidFill>
                  <a:srgbClr val="1D1D1B"/>
                </a:solidFill>
                <a:latin typeface="Arial Rounded MT Bold" pitchFamily="34" charset="0"/>
                <a:cs typeface="Tahoma"/>
              </a:rPr>
              <a:t>not</a:t>
            </a:r>
            <a:r>
              <a:rPr sz="1400" spc="-175" dirty="0">
                <a:solidFill>
                  <a:srgbClr val="1D1D1B"/>
                </a:solidFill>
                <a:latin typeface="Arial Rounded MT Bold" pitchFamily="34" charset="0"/>
                <a:cs typeface="Tahoma"/>
              </a:rPr>
              <a:t> </a:t>
            </a:r>
            <a:r>
              <a:rPr sz="1400" spc="10" dirty="0">
                <a:solidFill>
                  <a:srgbClr val="1D1D1B"/>
                </a:solidFill>
                <a:latin typeface="Arial Rounded MT Bold" pitchFamily="34" charset="0"/>
                <a:cs typeface="Tahoma"/>
              </a:rPr>
              <a:t>to</a:t>
            </a:r>
            <a:r>
              <a:rPr sz="1400" spc="-175" dirty="0">
                <a:solidFill>
                  <a:srgbClr val="1D1D1B"/>
                </a:solidFill>
                <a:latin typeface="Arial Rounded MT Bold" pitchFamily="34" charset="0"/>
                <a:cs typeface="Tahoma"/>
              </a:rPr>
              <a:t> </a:t>
            </a:r>
            <a:r>
              <a:rPr sz="1400" spc="-30" dirty="0">
                <a:solidFill>
                  <a:srgbClr val="1D1D1B"/>
                </a:solidFill>
                <a:latin typeface="Arial Rounded MT Bold" pitchFamily="34" charset="0"/>
                <a:cs typeface="Tahoma"/>
              </a:rPr>
              <a:t>take</a:t>
            </a:r>
            <a:r>
              <a:rPr sz="1400" spc="-175" dirty="0">
                <a:solidFill>
                  <a:srgbClr val="1D1D1B"/>
                </a:solidFill>
                <a:latin typeface="Arial Rounded MT Bold" pitchFamily="34" charset="0"/>
                <a:cs typeface="Tahoma"/>
              </a:rPr>
              <a:t> </a:t>
            </a:r>
            <a:r>
              <a:rPr sz="1400" spc="-10" dirty="0">
                <a:solidFill>
                  <a:srgbClr val="1D1D1B"/>
                </a:solidFill>
                <a:latin typeface="Arial Rounded MT Bold" pitchFamily="34" charset="0"/>
                <a:cs typeface="Tahoma"/>
              </a:rPr>
              <a:t>ourselves  </a:t>
            </a:r>
            <a:r>
              <a:rPr sz="1400" spc="5" dirty="0">
                <a:solidFill>
                  <a:srgbClr val="1D1D1B"/>
                </a:solidFill>
                <a:latin typeface="Arial Rounded MT Bold" pitchFamily="34" charset="0"/>
                <a:cs typeface="Tahoma"/>
              </a:rPr>
              <a:t>too</a:t>
            </a:r>
            <a:r>
              <a:rPr sz="1400" spc="-240" dirty="0">
                <a:solidFill>
                  <a:srgbClr val="1D1D1B"/>
                </a:solidFill>
                <a:latin typeface="Arial Rounded MT Bold" pitchFamily="34" charset="0"/>
                <a:cs typeface="Tahoma"/>
              </a:rPr>
              <a:t> </a:t>
            </a:r>
            <a:r>
              <a:rPr sz="1400" spc="-30" dirty="0">
                <a:solidFill>
                  <a:srgbClr val="1D1D1B"/>
                </a:solidFill>
                <a:latin typeface="Arial Rounded MT Bold" pitchFamily="34" charset="0"/>
                <a:cs typeface="Tahoma"/>
              </a:rPr>
              <a:t>seriously.</a:t>
            </a:r>
            <a:endParaRPr sz="1400" dirty="0">
              <a:latin typeface="Arial Rounded MT Bold" pitchFamily="34" charset="0"/>
              <a:cs typeface="Tahoma"/>
            </a:endParaRPr>
          </a:p>
        </p:txBody>
      </p:sp>
      <p:sp>
        <p:nvSpPr>
          <p:cNvPr id="9" name="object 9"/>
          <p:cNvSpPr txBox="1"/>
          <p:nvPr/>
        </p:nvSpPr>
        <p:spPr>
          <a:xfrm>
            <a:off x="5791200" y="4419600"/>
            <a:ext cx="2804795" cy="2133600"/>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2614" rIns="0" bIns="0" rtlCol="0">
            <a:spAutoFit/>
          </a:bodyPr>
          <a:lstStyle/>
          <a:p>
            <a:pPr>
              <a:lnSpc>
                <a:spcPct val="100000"/>
              </a:lnSpc>
              <a:spcBef>
                <a:spcPts val="20"/>
              </a:spcBef>
            </a:pPr>
            <a:endParaRPr sz="1900" dirty="0">
              <a:latin typeface="Times New Roman"/>
              <a:cs typeface="Times New Roman"/>
            </a:endParaRPr>
          </a:p>
          <a:p>
            <a:pPr marL="242570">
              <a:lnSpc>
                <a:spcPct val="100000"/>
              </a:lnSpc>
            </a:pPr>
            <a:r>
              <a:rPr sz="1400" b="1" spc="-155" dirty="0">
                <a:solidFill>
                  <a:srgbClr val="1D1D1B"/>
                </a:solidFill>
                <a:latin typeface="Verdana"/>
                <a:cs typeface="Verdana"/>
              </a:rPr>
              <a:t>Family:</a:t>
            </a:r>
            <a:endParaRPr sz="1400" dirty="0">
              <a:latin typeface="Verdana"/>
              <a:cs typeface="Verdana"/>
            </a:endParaRPr>
          </a:p>
          <a:p>
            <a:pPr marL="242570" marR="281940">
              <a:lnSpc>
                <a:spcPct val="100000"/>
              </a:lnSpc>
              <a:spcBef>
                <a:spcPts val="400"/>
              </a:spcBef>
            </a:pPr>
            <a:r>
              <a:rPr sz="1400" spc="40" dirty="0">
                <a:solidFill>
                  <a:srgbClr val="1D1D1B"/>
                </a:solidFill>
                <a:latin typeface="Arial Rounded MT Bold" pitchFamily="34" charset="0"/>
                <a:cs typeface="Tahoma"/>
              </a:rPr>
              <a:t>We </a:t>
            </a:r>
            <a:r>
              <a:rPr sz="1400" spc="-15" dirty="0">
                <a:solidFill>
                  <a:srgbClr val="1D1D1B"/>
                </a:solidFill>
                <a:latin typeface="Arial Rounded MT Bold" pitchFamily="34" charset="0"/>
                <a:cs typeface="Tahoma"/>
              </a:rPr>
              <a:t>believe </a:t>
            </a:r>
            <a:r>
              <a:rPr sz="1400" spc="-10" dirty="0">
                <a:solidFill>
                  <a:srgbClr val="1D1D1B"/>
                </a:solidFill>
                <a:latin typeface="Arial Rounded MT Bold" pitchFamily="34" charset="0"/>
                <a:cs typeface="Tahoma"/>
              </a:rPr>
              <a:t>in </a:t>
            </a:r>
            <a:r>
              <a:rPr sz="1400" spc="-35" dirty="0">
                <a:solidFill>
                  <a:srgbClr val="1D1D1B"/>
                </a:solidFill>
                <a:latin typeface="Arial Rounded MT Bold" pitchFamily="34" charset="0"/>
                <a:cs typeface="Tahoma"/>
              </a:rPr>
              <a:t>and </a:t>
            </a:r>
            <a:r>
              <a:rPr sz="1400" spc="-10" dirty="0">
                <a:solidFill>
                  <a:srgbClr val="1D1D1B"/>
                </a:solidFill>
                <a:latin typeface="Arial Rounded MT Bold" pitchFamily="34" charset="0"/>
                <a:cs typeface="Tahoma"/>
              </a:rPr>
              <a:t>care </a:t>
            </a:r>
            <a:r>
              <a:rPr sz="1400" spc="-20" dirty="0">
                <a:solidFill>
                  <a:srgbClr val="1D1D1B"/>
                </a:solidFill>
                <a:latin typeface="Arial Rounded MT Bold" pitchFamily="34" charset="0"/>
                <a:cs typeface="Tahoma"/>
              </a:rPr>
              <a:t>about  one</a:t>
            </a:r>
            <a:r>
              <a:rPr sz="1400" spc="-175" dirty="0">
                <a:solidFill>
                  <a:srgbClr val="1D1D1B"/>
                </a:solidFill>
                <a:latin typeface="Arial Rounded MT Bold" pitchFamily="34" charset="0"/>
                <a:cs typeface="Tahoma"/>
              </a:rPr>
              <a:t> </a:t>
            </a:r>
            <a:r>
              <a:rPr sz="1400" spc="-40" dirty="0">
                <a:solidFill>
                  <a:srgbClr val="1D1D1B"/>
                </a:solidFill>
                <a:latin typeface="Arial Rounded MT Bold" pitchFamily="34" charset="0"/>
                <a:cs typeface="Tahoma"/>
              </a:rPr>
              <a:t>another.</a:t>
            </a:r>
            <a:r>
              <a:rPr sz="1400" spc="-175" dirty="0">
                <a:solidFill>
                  <a:srgbClr val="1D1D1B"/>
                </a:solidFill>
                <a:latin typeface="Arial Rounded MT Bold" pitchFamily="34" charset="0"/>
                <a:cs typeface="Tahoma"/>
              </a:rPr>
              <a:t> </a:t>
            </a:r>
            <a:r>
              <a:rPr sz="1400" spc="-40" dirty="0">
                <a:solidFill>
                  <a:srgbClr val="1D1D1B"/>
                </a:solidFill>
                <a:latin typeface="Arial Rounded MT Bold" pitchFamily="34" charset="0"/>
                <a:cs typeface="Tahoma"/>
              </a:rPr>
              <a:t>It</a:t>
            </a:r>
            <a:r>
              <a:rPr sz="1400" spc="-175" dirty="0">
                <a:solidFill>
                  <a:srgbClr val="1D1D1B"/>
                </a:solidFill>
                <a:latin typeface="Arial Rounded MT Bold" pitchFamily="34" charset="0"/>
                <a:cs typeface="Tahoma"/>
              </a:rPr>
              <a:t> </a:t>
            </a:r>
            <a:r>
              <a:rPr sz="1400" spc="-10" dirty="0">
                <a:solidFill>
                  <a:srgbClr val="1D1D1B"/>
                </a:solidFill>
                <a:latin typeface="Arial Rounded MT Bold" pitchFamily="34" charset="0"/>
                <a:cs typeface="Tahoma"/>
              </a:rPr>
              <a:t>is</a:t>
            </a:r>
            <a:r>
              <a:rPr sz="1400" spc="-175" dirty="0">
                <a:solidFill>
                  <a:srgbClr val="1D1D1B"/>
                </a:solidFill>
                <a:latin typeface="Arial Rounded MT Bold" pitchFamily="34" charset="0"/>
                <a:cs typeface="Tahoma"/>
              </a:rPr>
              <a:t> </a:t>
            </a:r>
            <a:r>
              <a:rPr sz="1400" spc="-10" dirty="0">
                <a:solidFill>
                  <a:srgbClr val="1D1D1B"/>
                </a:solidFill>
                <a:latin typeface="Arial Rounded MT Bold" pitchFamily="34" charset="0"/>
                <a:cs typeface="Tahoma"/>
              </a:rPr>
              <a:t>in</a:t>
            </a:r>
            <a:r>
              <a:rPr sz="1400" spc="-175" dirty="0">
                <a:solidFill>
                  <a:srgbClr val="1D1D1B"/>
                </a:solidFill>
                <a:latin typeface="Arial Rounded MT Bold" pitchFamily="34" charset="0"/>
                <a:cs typeface="Tahoma"/>
              </a:rPr>
              <a:t> </a:t>
            </a:r>
            <a:r>
              <a:rPr sz="1400" spc="5" dirty="0">
                <a:solidFill>
                  <a:srgbClr val="1D1D1B"/>
                </a:solidFill>
                <a:latin typeface="Arial Rounded MT Bold" pitchFamily="34" charset="0"/>
                <a:cs typeface="Tahoma"/>
              </a:rPr>
              <a:t>our</a:t>
            </a:r>
            <a:r>
              <a:rPr sz="1400" spc="-175" dirty="0">
                <a:solidFill>
                  <a:srgbClr val="1D1D1B"/>
                </a:solidFill>
                <a:latin typeface="Arial Rounded MT Bold" pitchFamily="34" charset="0"/>
                <a:cs typeface="Tahoma"/>
              </a:rPr>
              <a:t> </a:t>
            </a:r>
            <a:r>
              <a:rPr sz="1400" spc="-10" dirty="0">
                <a:solidFill>
                  <a:srgbClr val="1D1D1B"/>
                </a:solidFill>
                <a:latin typeface="Arial Rounded MT Bold" pitchFamily="34" charset="0"/>
                <a:cs typeface="Tahoma"/>
              </a:rPr>
              <a:t>nature  </a:t>
            </a:r>
            <a:r>
              <a:rPr sz="1400" spc="10" dirty="0">
                <a:solidFill>
                  <a:srgbClr val="1D1D1B"/>
                </a:solidFill>
                <a:latin typeface="Arial Rounded MT Bold" pitchFamily="34" charset="0"/>
                <a:cs typeface="Tahoma"/>
              </a:rPr>
              <a:t>to </a:t>
            </a:r>
            <a:r>
              <a:rPr sz="1400" spc="-20" dirty="0">
                <a:solidFill>
                  <a:srgbClr val="1D1D1B"/>
                </a:solidFill>
                <a:latin typeface="Arial Rounded MT Bold" pitchFamily="34" charset="0"/>
                <a:cs typeface="Tahoma"/>
              </a:rPr>
              <a:t>be </a:t>
            </a:r>
            <a:r>
              <a:rPr sz="1400" spc="-15" dirty="0">
                <a:solidFill>
                  <a:srgbClr val="1D1D1B"/>
                </a:solidFill>
                <a:latin typeface="Arial Rounded MT Bold" pitchFamily="34" charset="0"/>
                <a:cs typeface="Tahoma"/>
              </a:rPr>
              <a:t>nice </a:t>
            </a:r>
            <a:r>
              <a:rPr sz="1400" dirty="0">
                <a:solidFill>
                  <a:srgbClr val="1D1D1B"/>
                </a:solidFill>
                <a:latin typeface="Arial Rounded MT Bold" pitchFamily="34" charset="0"/>
                <a:cs typeface="Tahoma"/>
              </a:rPr>
              <a:t>not </a:t>
            </a:r>
            <a:r>
              <a:rPr sz="1400" spc="-25" dirty="0">
                <a:solidFill>
                  <a:srgbClr val="1D1D1B"/>
                </a:solidFill>
                <a:latin typeface="Arial Rounded MT Bold" pitchFamily="34" charset="0"/>
                <a:cs typeface="Tahoma"/>
              </a:rPr>
              <a:t>just </a:t>
            </a:r>
            <a:r>
              <a:rPr sz="1400" spc="10" dirty="0">
                <a:solidFill>
                  <a:srgbClr val="1D1D1B"/>
                </a:solidFill>
                <a:latin typeface="Arial Rounded MT Bold" pitchFamily="34" charset="0"/>
                <a:cs typeface="Tahoma"/>
              </a:rPr>
              <a:t>to </a:t>
            </a:r>
            <a:r>
              <a:rPr sz="1400" spc="-30" dirty="0">
                <a:solidFill>
                  <a:srgbClr val="1D1D1B"/>
                </a:solidFill>
                <a:latin typeface="Arial Rounded MT Bold" pitchFamily="34" charset="0"/>
                <a:cs typeface="Tahoma"/>
              </a:rPr>
              <a:t>each  </a:t>
            </a:r>
            <a:r>
              <a:rPr sz="1400" spc="5" dirty="0">
                <a:solidFill>
                  <a:srgbClr val="1D1D1B"/>
                </a:solidFill>
                <a:latin typeface="Arial Rounded MT Bold" pitchFamily="34" charset="0"/>
                <a:cs typeface="Tahoma"/>
              </a:rPr>
              <a:t>other </a:t>
            </a:r>
            <a:r>
              <a:rPr sz="1400" spc="-5" dirty="0">
                <a:solidFill>
                  <a:srgbClr val="1D1D1B"/>
                </a:solidFill>
                <a:latin typeface="Arial Rounded MT Bold" pitchFamily="34" charset="0"/>
                <a:cs typeface="Tahoma"/>
              </a:rPr>
              <a:t>but </a:t>
            </a:r>
            <a:r>
              <a:rPr sz="1400" spc="-25" dirty="0">
                <a:solidFill>
                  <a:srgbClr val="1D1D1B"/>
                </a:solidFill>
                <a:latin typeface="Arial Rounded MT Bold" pitchFamily="34" charset="0"/>
                <a:cs typeface="Tahoma"/>
              </a:rPr>
              <a:t>also </a:t>
            </a:r>
            <a:r>
              <a:rPr sz="1400" spc="10" dirty="0">
                <a:solidFill>
                  <a:srgbClr val="1D1D1B"/>
                </a:solidFill>
                <a:latin typeface="Arial Rounded MT Bold" pitchFamily="34" charset="0"/>
                <a:cs typeface="Tahoma"/>
              </a:rPr>
              <a:t>to </a:t>
            </a:r>
            <a:r>
              <a:rPr sz="1400" spc="5" dirty="0">
                <a:solidFill>
                  <a:srgbClr val="1D1D1B"/>
                </a:solidFill>
                <a:latin typeface="Arial Rounded MT Bold" pitchFamily="34" charset="0"/>
                <a:cs typeface="Tahoma"/>
              </a:rPr>
              <a:t>our </a:t>
            </a:r>
            <a:r>
              <a:rPr sz="1400" spc="-5" dirty="0">
                <a:solidFill>
                  <a:srgbClr val="1D1D1B"/>
                </a:solidFill>
                <a:latin typeface="Arial Rounded MT Bold" pitchFamily="34" charset="0"/>
                <a:cs typeface="Tahoma"/>
              </a:rPr>
              <a:t>clients  </a:t>
            </a:r>
            <a:r>
              <a:rPr sz="1400" spc="-35" dirty="0">
                <a:solidFill>
                  <a:srgbClr val="1D1D1B"/>
                </a:solidFill>
                <a:latin typeface="Arial Rounded MT Bold" pitchFamily="34" charset="0"/>
                <a:cs typeface="Tahoma"/>
              </a:rPr>
              <a:t>and </a:t>
            </a:r>
            <a:r>
              <a:rPr sz="1400" spc="-25" dirty="0">
                <a:solidFill>
                  <a:srgbClr val="1D1D1B"/>
                </a:solidFill>
                <a:latin typeface="Arial Rounded MT Bold" pitchFamily="34" charset="0"/>
                <a:cs typeface="Tahoma"/>
              </a:rPr>
              <a:t>customers. </a:t>
            </a:r>
            <a:r>
              <a:rPr sz="1400" spc="40" dirty="0">
                <a:solidFill>
                  <a:srgbClr val="1D1D1B"/>
                </a:solidFill>
                <a:latin typeface="Arial Rounded MT Bold" pitchFamily="34" charset="0"/>
                <a:cs typeface="Tahoma"/>
              </a:rPr>
              <a:t>We </a:t>
            </a:r>
            <a:r>
              <a:rPr sz="1400" spc="5" dirty="0">
                <a:solidFill>
                  <a:srgbClr val="1D1D1B"/>
                </a:solidFill>
                <a:latin typeface="Arial Rounded MT Bold" pitchFamily="34" charset="0"/>
                <a:cs typeface="Tahoma"/>
              </a:rPr>
              <a:t>trust </a:t>
            </a:r>
            <a:r>
              <a:rPr sz="1400" spc="-15" dirty="0">
                <a:solidFill>
                  <a:srgbClr val="1D1D1B"/>
                </a:solidFill>
                <a:latin typeface="Arial Rounded MT Bold" pitchFamily="34" charset="0"/>
                <a:cs typeface="Tahoma"/>
              </a:rPr>
              <a:t>in  </a:t>
            </a:r>
            <a:r>
              <a:rPr sz="1400" spc="-30" dirty="0">
                <a:solidFill>
                  <a:srgbClr val="1D1D1B"/>
                </a:solidFill>
                <a:latin typeface="Arial Rounded MT Bold" pitchFamily="34" charset="0"/>
                <a:cs typeface="Tahoma"/>
              </a:rPr>
              <a:t>companionship.</a:t>
            </a:r>
            <a:endParaRPr sz="1400" dirty="0">
              <a:latin typeface="Arial Rounded MT Bold" pitchFamily="34" charset="0"/>
              <a:cs typeface="Tahoma"/>
            </a:endParaRPr>
          </a:p>
        </p:txBody>
      </p:sp>
      <p:sp>
        <p:nvSpPr>
          <p:cNvPr id="11" name="object 20"/>
          <p:cNvSpPr txBox="1"/>
          <p:nvPr/>
        </p:nvSpPr>
        <p:spPr>
          <a:xfrm>
            <a:off x="228600" y="533400"/>
            <a:ext cx="6562090" cy="1426031"/>
          </a:xfrm>
          <a:prstGeom prst="rect">
            <a:avLst/>
          </a:prstGeom>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49"/>
              </a:spcBef>
            </a:pPr>
            <a:endParaRPr sz="850" dirty="0">
              <a:latin typeface="Times New Roman"/>
              <a:cs typeface="Times New Roman"/>
            </a:endParaRPr>
          </a:p>
          <a:p>
            <a:pPr marL="12700">
              <a:lnSpc>
                <a:spcPts val="3550"/>
              </a:lnSpc>
            </a:pPr>
            <a:r>
              <a:rPr sz="3600" spc="135" dirty="0">
                <a:solidFill>
                  <a:srgbClr val="1D1D1B"/>
                </a:solidFill>
                <a:latin typeface="Tahoma"/>
                <a:cs typeface="Tahoma"/>
              </a:rPr>
              <a:t>WHAT</a:t>
            </a:r>
            <a:r>
              <a:rPr sz="3600" spc="-480" dirty="0">
                <a:solidFill>
                  <a:srgbClr val="1D1D1B"/>
                </a:solidFill>
                <a:latin typeface="Tahoma"/>
                <a:cs typeface="Tahoma"/>
              </a:rPr>
              <a:t> </a:t>
            </a:r>
            <a:r>
              <a:rPr sz="3600" spc="180" dirty="0">
                <a:solidFill>
                  <a:srgbClr val="1D1D1B"/>
                </a:solidFill>
                <a:latin typeface="Tahoma"/>
                <a:cs typeface="Tahoma"/>
              </a:rPr>
              <a:t>MAKES</a:t>
            </a:r>
            <a:r>
              <a:rPr sz="3600" spc="-480" dirty="0">
                <a:solidFill>
                  <a:srgbClr val="1D1D1B"/>
                </a:solidFill>
                <a:latin typeface="Tahoma"/>
                <a:cs typeface="Tahoma"/>
              </a:rPr>
              <a:t> </a:t>
            </a:r>
            <a:r>
              <a:rPr sz="3600" spc="70" dirty="0">
                <a:solidFill>
                  <a:srgbClr val="1D1D1B"/>
                </a:solidFill>
                <a:latin typeface="Tahoma"/>
                <a:cs typeface="Tahoma"/>
              </a:rPr>
              <a:t>US</a:t>
            </a:r>
            <a:endParaRPr sz="3600" dirty="0">
              <a:latin typeface="Tahoma"/>
              <a:cs typeface="Tahoma"/>
            </a:endParaRPr>
          </a:p>
          <a:p>
            <a:pPr marL="365125">
              <a:lnSpc>
                <a:spcPts val="5335"/>
              </a:lnSpc>
              <a:tabLst>
                <a:tab pos="6548755" algn="l"/>
              </a:tabLst>
            </a:pPr>
            <a:r>
              <a:rPr sz="5100" b="1" spc="-565" dirty="0">
                <a:solidFill>
                  <a:srgbClr val="0099FF"/>
                </a:solidFill>
                <a:latin typeface="Verdana"/>
                <a:cs typeface="Verdana"/>
              </a:rPr>
              <a:t>STAND</a:t>
            </a:r>
            <a:r>
              <a:rPr sz="5100" b="1" spc="-830" dirty="0">
                <a:solidFill>
                  <a:srgbClr val="0099FF"/>
                </a:solidFill>
                <a:latin typeface="Verdana"/>
                <a:cs typeface="Verdana"/>
              </a:rPr>
              <a:t> </a:t>
            </a:r>
            <a:r>
              <a:rPr sz="5100" b="1" spc="-375" dirty="0" smtClean="0">
                <a:solidFill>
                  <a:srgbClr val="0099FF"/>
                </a:solidFill>
                <a:latin typeface="Verdana"/>
                <a:cs typeface="Verdana"/>
              </a:rPr>
              <a:t>OU</a:t>
            </a:r>
            <a:r>
              <a:rPr lang="en-US" sz="5100" b="1" spc="-375" dirty="0" smtClean="0">
                <a:solidFill>
                  <a:srgbClr val="0099FF"/>
                </a:solidFill>
                <a:latin typeface="Verdana"/>
                <a:cs typeface="Verdana"/>
              </a:rPr>
              <a:t>T</a:t>
            </a:r>
            <a:endParaRPr sz="5100" dirty="0">
              <a:solidFill>
                <a:srgbClr val="0099FF"/>
              </a:solidFill>
              <a:latin typeface="Verdana"/>
              <a:cs typeface="Verdana"/>
            </a:endParaRPr>
          </a:p>
        </p:txBody>
      </p:sp>
      <p:cxnSp>
        <p:nvCxnSpPr>
          <p:cNvPr id="14" name="Straight Connector 13"/>
          <p:cNvCxnSpPr/>
          <p:nvPr/>
        </p:nvCxnSpPr>
        <p:spPr>
          <a:xfrm>
            <a:off x="2667000" y="1828800"/>
            <a:ext cx="6858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Elbow Connector 32"/>
          <p:cNvCxnSpPr/>
          <p:nvPr/>
        </p:nvCxnSpPr>
        <p:spPr>
          <a:xfrm rot="5400000">
            <a:off x="-76200" y="2819400"/>
            <a:ext cx="1981200" cy="609600"/>
          </a:xfrm>
          <a:prstGeom prst="bentConnector3">
            <a:avLst>
              <a:gd name="adj1" fmla="val 15917"/>
            </a:avLst>
          </a:prstGeom>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16200000" flipH="1">
            <a:off x="1905000" y="2438400"/>
            <a:ext cx="3505200" cy="25908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3000" y="5486400"/>
            <a:ext cx="838200" cy="7620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2" descr="C:\Users\Raman\AppData\Roaming\Skype\raman.techsparksit\media_messaging\media_cache_v3\^45BD7D4BA35E56098E6A887AB0CD0249837D8A407BB205D449^pimgpsh_fullsize_distr.png"/>
          <p:cNvPicPr>
            <a:picLocks noChangeAspect="1" noChangeArrowheads="1"/>
          </p:cNvPicPr>
          <p:nvPr/>
        </p:nvPicPr>
        <p:blipFill>
          <a:blip r:embed="rId2"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1125" y="928306"/>
            <a:ext cx="2414905" cy="1154162"/>
          </a:xfrm>
          <a:prstGeom prst="rect">
            <a:avLst/>
          </a:prstGeom>
        </p:spPr>
        <p:txBody>
          <a:bodyPr vert="horz" wrap="square" lIns="0" tIns="0" rIns="0" bIns="0" rtlCol="0">
            <a:spAutoFit/>
          </a:bodyPr>
          <a:lstStyle/>
          <a:p>
            <a:pPr marL="12700">
              <a:lnSpc>
                <a:spcPts val="3550"/>
              </a:lnSpc>
            </a:pPr>
            <a:r>
              <a:rPr sz="3600" spc="135" dirty="0">
                <a:solidFill>
                  <a:srgbClr val="1D1D1B"/>
                </a:solidFill>
                <a:latin typeface="Tahoma"/>
                <a:cs typeface="Tahoma"/>
              </a:rPr>
              <a:t>WHAT</a:t>
            </a:r>
            <a:r>
              <a:rPr sz="3600" spc="-520" dirty="0">
                <a:solidFill>
                  <a:srgbClr val="1D1D1B"/>
                </a:solidFill>
                <a:latin typeface="Tahoma"/>
                <a:cs typeface="Tahoma"/>
              </a:rPr>
              <a:t> </a:t>
            </a:r>
            <a:r>
              <a:rPr sz="3600" spc="204" dirty="0">
                <a:solidFill>
                  <a:srgbClr val="1D1D1B"/>
                </a:solidFill>
                <a:latin typeface="Tahoma"/>
                <a:cs typeface="Tahoma"/>
              </a:rPr>
              <a:t>WE</a:t>
            </a:r>
            <a:endParaRPr sz="3600" dirty="0">
              <a:latin typeface="Tahoma"/>
              <a:cs typeface="Tahoma"/>
            </a:endParaRPr>
          </a:p>
          <a:p>
            <a:pPr marL="352425" algn="ctr">
              <a:lnSpc>
                <a:spcPts val="5350"/>
              </a:lnSpc>
            </a:pPr>
            <a:r>
              <a:rPr sz="5100" b="1" spc="-484" smtClean="0">
                <a:solidFill>
                  <a:srgbClr val="0099FF"/>
                </a:solidFill>
                <a:latin typeface="Verdana"/>
                <a:cs typeface="Verdana"/>
              </a:rPr>
              <a:t>OFFER</a:t>
            </a:r>
            <a:endParaRPr sz="5100" dirty="0">
              <a:solidFill>
                <a:srgbClr val="0099FF"/>
              </a:solidFill>
              <a:latin typeface="Verdana"/>
              <a:cs typeface="Verdana"/>
            </a:endParaRPr>
          </a:p>
        </p:txBody>
      </p:sp>
      <p:sp>
        <p:nvSpPr>
          <p:cNvPr id="4" name="object 4"/>
          <p:cNvSpPr txBox="1"/>
          <p:nvPr/>
        </p:nvSpPr>
        <p:spPr>
          <a:xfrm>
            <a:off x="228600" y="3048000"/>
            <a:ext cx="2209800" cy="3400931"/>
          </a:xfrm>
          <a:prstGeom prst="rect">
            <a:avLst/>
          </a:prstGeom>
          <a:ln>
            <a:noFill/>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marL="12700" marR="191135"/>
            <a:r>
              <a:rPr lang="en-US" sz="1400" dirty="0" smtClean="0">
                <a:latin typeface="Verdana" pitchFamily="34" charset="0"/>
                <a:ea typeface="Verdana" pitchFamily="34" charset="0"/>
                <a:cs typeface="Verdana" pitchFamily="34" charset="0"/>
              </a:rPr>
              <a:t>Core PHP </a:t>
            </a:r>
          </a:p>
          <a:p>
            <a:pPr marL="12700" marR="191135"/>
            <a:r>
              <a:rPr lang="en-US" sz="1400" dirty="0" err="1" smtClean="0">
                <a:latin typeface="Verdana" pitchFamily="34" charset="0"/>
                <a:ea typeface="Verdana" pitchFamily="34" charset="0"/>
                <a:cs typeface="Verdana" pitchFamily="34" charset="0"/>
              </a:rPr>
              <a:t>Laravel</a:t>
            </a:r>
            <a:endParaRPr lang="en-US" sz="1400" dirty="0" smtClean="0">
              <a:latin typeface="Verdana" pitchFamily="34" charset="0"/>
              <a:ea typeface="Verdana" pitchFamily="34" charset="0"/>
              <a:cs typeface="Verdana" pitchFamily="34" charset="0"/>
            </a:endParaRPr>
          </a:p>
          <a:p>
            <a:pPr marL="12700" marR="191135"/>
            <a:r>
              <a:rPr lang="en-US" sz="1400" dirty="0" err="1" smtClean="0">
                <a:latin typeface="Verdana" pitchFamily="34" charset="0"/>
                <a:ea typeface="Verdana" pitchFamily="34" charset="0"/>
                <a:cs typeface="Verdana" pitchFamily="34" charset="0"/>
              </a:rPr>
              <a:t>CodeIgnitor</a:t>
            </a:r>
            <a:endParaRPr lang="en-US" sz="1400" dirty="0" smtClean="0">
              <a:latin typeface="Verdana" pitchFamily="34" charset="0"/>
              <a:ea typeface="Verdana" pitchFamily="34" charset="0"/>
              <a:cs typeface="Verdana" pitchFamily="34" charset="0"/>
            </a:endParaRPr>
          </a:p>
          <a:p>
            <a:pPr marL="12700" marR="191135"/>
            <a:r>
              <a:rPr lang="en-US" sz="1400" dirty="0" err="1" smtClean="0">
                <a:latin typeface="Verdana" pitchFamily="34" charset="0"/>
                <a:ea typeface="Verdana" pitchFamily="34" charset="0"/>
                <a:cs typeface="Verdana" pitchFamily="34" charset="0"/>
              </a:rPr>
              <a:t>Yii</a:t>
            </a:r>
            <a:endParaRPr lang="en-US" sz="1400" dirty="0" smtClean="0">
              <a:latin typeface="Verdana" pitchFamily="34" charset="0"/>
              <a:ea typeface="Verdana" pitchFamily="34" charset="0"/>
              <a:cs typeface="Verdana" pitchFamily="34" charset="0"/>
            </a:endParaRPr>
          </a:p>
          <a:p>
            <a:pPr marL="12700" marR="191135"/>
            <a:r>
              <a:rPr lang="en-US" sz="1400" dirty="0" smtClean="0">
                <a:latin typeface="Verdana" pitchFamily="34" charset="0"/>
                <a:ea typeface="Verdana" pitchFamily="34" charset="0"/>
                <a:cs typeface="Verdana" pitchFamily="34" charset="0"/>
              </a:rPr>
              <a:t>Cake PHP</a:t>
            </a:r>
          </a:p>
          <a:p>
            <a:pPr marL="12700" marR="191135"/>
            <a:r>
              <a:rPr lang="en-US" sz="1400" dirty="0" smtClean="0">
                <a:latin typeface="Verdana" pitchFamily="34" charset="0"/>
                <a:ea typeface="Verdana" pitchFamily="34" charset="0"/>
                <a:cs typeface="Verdana" pitchFamily="34" charset="0"/>
              </a:rPr>
              <a:t>My SQL</a:t>
            </a:r>
          </a:p>
          <a:p>
            <a:pPr marL="12700" marR="191135"/>
            <a:r>
              <a:rPr lang="en-US" sz="1400" dirty="0" smtClean="0">
                <a:latin typeface="Verdana" pitchFamily="34" charset="0"/>
                <a:ea typeface="Verdana" pitchFamily="34" charset="0"/>
                <a:cs typeface="Verdana" pitchFamily="34" charset="0"/>
              </a:rPr>
              <a:t>Node JS</a:t>
            </a:r>
          </a:p>
          <a:p>
            <a:pPr marL="12700" marR="191135"/>
            <a:r>
              <a:rPr lang="en-US" sz="1400" dirty="0" smtClean="0">
                <a:latin typeface="Verdana" pitchFamily="34" charset="0"/>
                <a:ea typeface="Verdana" pitchFamily="34" charset="0"/>
                <a:cs typeface="Verdana" pitchFamily="34" charset="0"/>
              </a:rPr>
              <a:t>Angular JS</a:t>
            </a:r>
          </a:p>
          <a:p>
            <a:pPr marL="12700" marR="191135"/>
            <a:r>
              <a:rPr lang="en-US" sz="1400" dirty="0" err="1" smtClean="0">
                <a:latin typeface="Verdana" pitchFamily="34" charset="0"/>
                <a:ea typeface="Verdana" pitchFamily="34" charset="0"/>
                <a:cs typeface="Verdana" pitchFamily="34" charset="0"/>
              </a:rPr>
              <a:t>Jquery</a:t>
            </a:r>
            <a:endParaRPr lang="en-US" sz="1400" dirty="0" smtClean="0">
              <a:latin typeface="Verdana" pitchFamily="34" charset="0"/>
              <a:ea typeface="Verdana" pitchFamily="34" charset="0"/>
              <a:cs typeface="Verdana" pitchFamily="34" charset="0"/>
            </a:endParaRPr>
          </a:p>
          <a:p>
            <a:pPr marL="12700" marR="191135"/>
            <a:r>
              <a:rPr lang="en-US" sz="1400" dirty="0" err="1" smtClean="0">
                <a:latin typeface="Verdana" pitchFamily="34" charset="0"/>
                <a:ea typeface="Verdana" pitchFamily="34" charset="0"/>
                <a:cs typeface="Verdana" pitchFamily="34" charset="0"/>
              </a:rPr>
              <a:t>Zend</a:t>
            </a:r>
            <a:endParaRPr lang="en-US" sz="1400" dirty="0" smtClean="0">
              <a:latin typeface="Verdana" pitchFamily="34" charset="0"/>
              <a:ea typeface="Verdana" pitchFamily="34" charset="0"/>
              <a:cs typeface="Verdana" pitchFamily="34" charset="0"/>
            </a:endParaRPr>
          </a:p>
          <a:p>
            <a:pPr marL="12700" marR="191135"/>
            <a:r>
              <a:rPr lang="en-US" sz="1400" dirty="0" smtClean="0">
                <a:latin typeface="Verdana" pitchFamily="34" charset="0"/>
                <a:ea typeface="Verdana" pitchFamily="34" charset="0"/>
                <a:cs typeface="Verdana" pitchFamily="34" charset="0"/>
              </a:rPr>
              <a:t>JavaScript</a:t>
            </a:r>
          </a:p>
          <a:p>
            <a:pPr marL="12700" marR="191135"/>
            <a:r>
              <a:rPr lang="en-US" sz="1400" dirty="0" smtClean="0">
                <a:latin typeface="Verdana" pitchFamily="34" charset="0"/>
                <a:ea typeface="Verdana" pitchFamily="34" charset="0"/>
                <a:cs typeface="Verdana" pitchFamily="34" charset="0"/>
              </a:rPr>
              <a:t>WordPress</a:t>
            </a:r>
          </a:p>
          <a:p>
            <a:pPr marL="12700" marR="191135"/>
            <a:r>
              <a:rPr lang="en-US" sz="1400" dirty="0" err="1" smtClean="0">
                <a:latin typeface="Verdana" pitchFamily="34" charset="0"/>
                <a:ea typeface="Verdana" pitchFamily="34" charset="0"/>
                <a:cs typeface="Verdana" pitchFamily="34" charset="0"/>
              </a:rPr>
              <a:t>Joomla</a:t>
            </a:r>
            <a:r>
              <a:rPr lang="en-US" sz="1400" dirty="0" smtClean="0">
                <a:latin typeface="Verdana" pitchFamily="34" charset="0"/>
                <a:ea typeface="Verdana" pitchFamily="34" charset="0"/>
                <a:cs typeface="Verdana" pitchFamily="34" charset="0"/>
              </a:rPr>
              <a:t>!</a:t>
            </a:r>
          </a:p>
          <a:p>
            <a:pPr marL="12700" marR="191135"/>
            <a:r>
              <a:rPr lang="en-US" sz="1400" dirty="0" err="1" smtClean="0">
                <a:latin typeface="Verdana" pitchFamily="34" charset="0"/>
                <a:ea typeface="Verdana" pitchFamily="34" charset="0"/>
                <a:cs typeface="Verdana" pitchFamily="34" charset="0"/>
              </a:rPr>
              <a:t>Drupal</a:t>
            </a:r>
            <a:endParaRPr lang="en-US" sz="1400" dirty="0" smtClean="0">
              <a:latin typeface="Verdana" pitchFamily="34" charset="0"/>
              <a:ea typeface="Verdana" pitchFamily="34" charset="0"/>
              <a:cs typeface="Verdana" pitchFamily="34" charset="0"/>
            </a:endParaRPr>
          </a:p>
          <a:p>
            <a:pPr marL="12700" marR="191135"/>
            <a:r>
              <a:rPr lang="en-US" sz="1400" dirty="0" err="1" smtClean="0">
                <a:latin typeface="Verdana" pitchFamily="34" charset="0"/>
                <a:ea typeface="Verdana" pitchFamily="34" charset="0"/>
                <a:cs typeface="Verdana" pitchFamily="34" charset="0"/>
              </a:rPr>
              <a:t>Magento</a:t>
            </a:r>
            <a:endParaRPr lang="en-US" sz="1400" dirty="0" smtClean="0">
              <a:latin typeface="Verdana" pitchFamily="34" charset="0"/>
              <a:ea typeface="Verdana" pitchFamily="34" charset="0"/>
              <a:cs typeface="Verdana" pitchFamily="34" charset="0"/>
            </a:endParaRPr>
          </a:p>
          <a:p>
            <a:pPr marL="12700" marR="191135">
              <a:lnSpc>
                <a:spcPct val="100000"/>
              </a:lnSpc>
            </a:pPr>
            <a:endParaRPr sz="1100" dirty="0">
              <a:latin typeface="Arial Rounded MT Bold" pitchFamily="34" charset="0"/>
              <a:cs typeface="Calibri"/>
            </a:endParaRPr>
          </a:p>
        </p:txBody>
      </p:sp>
      <p:sp>
        <p:nvSpPr>
          <p:cNvPr id="5" name="object 5"/>
          <p:cNvSpPr txBox="1"/>
          <p:nvPr/>
        </p:nvSpPr>
        <p:spPr>
          <a:xfrm>
            <a:off x="6781800" y="2971800"/>
            <a:ext cx="1905000" cy="2046714"/>
          </a:xfrm>
          <a:prstGeom prst="rect">
            <a:avLst/>
          </a:prstGeom>
        </p:spPr>
        <p:txBody>
          <a:bodyPr vert="horz" wrap="square" lIns="0" tIns="0" rIns="0" bIns="0" rtlCol="0">
            <a:spAutoFit/>
          </a:bodyPr>
          <a:lstStyle/>
          <a:p>
            <a:pPr marL="12700">
              <a:lnSpc>
                <a:spcPct val="100000"/>
              </a:lnSpc>
            </a:pPr>
            <a:r>
              <a:rPr lang="en-US" sz="1400" dirty="0" smtClean="0">
                <a:solidFill>
                  <a:srgbClr val="231F20"/>
                </a:solidFill>
                <a:latin typeface="Verdana" pitchFamily="34" charset="0"/>
                <a:ea typeface="Verdana" pitchFamily="34" charset="0"/>
                <a:cs typeface="Verdana" pitchFamily="34" charset="0"/>
              </a:rPr>
              <a:t>Creative Content</a:t>
            </a:r>
          </a:p>
          <a:p>
            <a:pPr marL="12700">
              <a:lnSpc>
                <a:spcPct val="100000"/>
              </a:lnSpc>
            </a:pPr>
            <a:r>
              <a:rPr lang="en-US" sz="1400" dirty="0" smtClean="0">
                <a:solidFill>
                  <a:srgbClr val="231F20"/>
                </a:solidFill>
                <a:latin typeface="Verdana" pitchFamily="34" charset="0"/>
                <a:ea typeface="Verdana" pitchFamily="34" charset="0"/>
                <a:cs typeface="Verdana" pitchFamily="34" charset="0"/>
              </a:rPr>
              <a:t>SEO content</a:t>
            </a:r>
          </a:p>
          <a:p>
            <a:pPr marL="12700">
              <a:lnSpc>
                <a:spcPct val="100000"/>
              </a:lnSpc>
            </a:pPr>
            <a:r>
              <a:rPr lang="en-US" sz="1400" dirty="0" smtClean="0">
                <a:solidFill>
                  <a:srgbClr val="231F20"/>
                </a:solidFill>
                <a:latin typeface="Verdana" pitchFamily="34" charset="0"/>
                <a:ea typeface="Verdana" pitchFamily="34" charset="0"/>
                <a:cs typeface="Verdana" pitchFamily="34" charset="0"/>
              </a:rPr>
              <a:t>Blogs</a:t>
            </a:r>
          </a:p>
          <a:p>
            <a:pPr marL="12700">
              <a:lnSpc>
                <a:spcPct val="100000"/>
              </a:lnSpc>
            </a:pPr>
            <a:r>
              <a:rPr lang="en-US" sz="1400" dirty="0" smtClean="0">
                <a:solidFill>
                  <a:srgbClr val="231F20"/>
                </a:solidFill>
                <a:latin typeface="Verdana" pitchFamily="34" charset="0"/>
                <a:ea typeface="Verdana" pitchFamily="34" charset="0"/>
                <a:cs typeface="Verdana" pitchFamily="34" charset="0"/>
              </a:rPr>
              <a:t>Articles</a:t>
            </a:r>
          </a:p>
          <a:p>
            <a:pPr marL="12700">
              <a:lnSpc>
                <a:spcPct val="100000"/>
              </a:lnSpc>
            </a:pPr>
            <a:r>
              <a:rPr lang="en-US" sz="1400" dirty="0" smtClean="0">
                <a:solidFill>
                  <a:srgbClr val="231F20"/>
                </a:solidFill>
                <a:latin typeface="Verdana" pitchFamily="34" charset="0"/>
                <a:ea typeface="Verdana" pitchFamily="34" charset="0"/>
                <a:cs typeface="Verdana" pitchFamily="34" charset="0"/>
              </a:rPr>
              <a:t>Website Content</a:t>
            </a:r>
          </a:p>
          <a:p>
            <a:pPr marL="12700">
              <a:lnSpc>
                <a:spcPct val="100000"/>
              </a:lnSpc>
            </a:pPr>
            <a:endParaRPr lang="en-US" sz="1300" b="1" spc="-40" dirty="0" smtClean="0">
              <a:solidFill>
                <a:srgbClr val="231F20"/>
              </a:solidFill>
              <a:latin typeface="Arial"/>
              <a:cs typeface="Arial"/>
            </a:endParaRPr>
          </a:p>
          <a:p>
            <a:pPr marL="12700">
              <a:lnSpc>
                <a:spcPct val="100000"/>
              </a:lnSpc>
            </a:pPr>
            <a:endParaRPr lang="en-US" sz="1300" b="1" spc="-40" dirty="0" smtClean="0">
              <a:solidFill>
                <a:srgbClr val="231F20"/>
              </a:solidFill>
              <a:latin typeface="Arial"/>
              <a:cs typeface="Arial"/>
            </a:endParaRPr>
          </a:p>
          <a:p>
            <a:pPr marL="12700">
              <a:lnSpc>
                <a:spcPct val="100000"/>
              </a:lnSpc>
            </a:pPr>
            <a:endParaRPr lang="en-US" sz="1300" b="1" spc="-40" dirty="0" smtClean="0">
              <a:solidFill>
                <a:srgbClr val="231F20"/>
              </a:solidFill>
              <a:latin typeface="Arial"/>
              <a:cs typeface="Arial"/>
            </a:endParaRPr>
          </a:p>
          <a:p>
            <a:pPr marL="12700">
              <a:lnSpc>
                <a:spcPct val="100000"/>
              </a:lnSpc>
            </a:pPr>
            <a:endParaRPr lang="en-US" sz="1300" b="1" spc="-40" dirty="0" smtClean="0">
              <a:solidFill>
                <a:srgbClr val="231F20"/>
              </a:solidFill>
              <a:latin typeface="Arial"/>
              <a:cs typeface="Arial"/>
            </a:endParaRPr>
          </a:p>
          <a:p>
            <a:pPr marL="12700">
              <a:lnSpc>
                <a:spcPct val="100000"/>
              </a:lnSpc>
            </a:pPr>
            <a:endParaRPr sz="1100" dirty="0">
              <a:latin typeface="Calibri"/>
              <a:cs typeface="Calibri"/>
            </a:endParaRPr>
          </a:p>
        </p:txBody>
      </p:sp>
      <p:sp>
        <p:nvSpPr>
          <p:cNvPr id="12" name="object 4"/>
          <p:cNvSpPr txBox="1"/>
          <p:nvPr/>
        </p:nvSpPr>
        <p:spPr>
          <a:xfrm>
            <a:off x="2667000" y="3048000"/>
            <a:ext cx="1828800" cy="2323713"/>
          </a:xfrm>
          <a:prstGeom prst="rect">
            <a:avLst/>
          </a:prstGeom>
        </p:spPr>
        <p:txBody>
          <a:bodyPr vert="horz" wrap="square" lIns="0" tIns="0" rIns="0" bIns="0" rtlCol="0">
            <a:spAutoFit/>
          </a:bodyPr>
          <a:lstStyle/>
          <a:p>
            <a:pPr marL="12700" marR="191135">
              <a:lnSpc>
                <a:spcPct val="100000"/>
              </a:lnSpc>
            </a:pPr>
            <a:r>
              <a:rPr lang="en-US" sz="1400" dirty="0" smtClean="0">
                <a:solidFill>
                  <a:srgbClr val="231F20"/>
                </a:solidFill>
                <a:latin typeface="Verdana" pitchFamily="34" charset="0"/>
                <a:ea typeface="Verdana" pitchFamily="34" charset="0"/>
                <a:cs typeface="Verdana" pitchFamily="34" charset="0"/>
              </a:rPr>
              <a:t>Website designing</a:t>
            </a:r>
          </a:p>
          <a:p>
            <a:pPr marL="12700" marR="191135">
              <a:lnSpc>
                <a:spcPct val="100000"/>
              </a:lnSpc>
            </a:pPr>
            <a:r>
              <a:rPr lang="en-US" sz="1400" dirty="0" smtClean="0">
                <a:solidFill>
                  <a:srgbClr val="231F20"/>
                </a:solidFill>
                <a:latin typeface="Verdana" pitchFamily="34" charset="0"/>
                <a:ea typeface="Verdana" pitchFamily="34" charset="0"/>
                <a:cs typeface="Verdana" pitchFamily="34" charset="0"/>
              </a:rPr>
              <a:t>UI/UX design</a:t>
            </a:r>
          </a:p>
          <a:p>
            <a:pPr marL="12700" marR="191135">
              <a:lnSpc>
                <a:spcPct val="100000"/>
              </a:lnSpc>
            </a:pPr>
            <a:r>
              <a:rPr lang="en-US" sz="1400" dirty="0" smtClean="0">
                <a:solidFill>
                  <a:srgbClr val="231F20"/>
                </a:solidFill>
                <a:latin typeface="Verdana" pitchFamily="34" charset="0"/>
                <a:ea typeface="Verdana" pitchFamily="34" charset="0"/>
                <a:cs typeface="Verdana" pitchFamily="34" charset="0"/>
              </a:rPr>
              <a:t>Logo design</a:t>
            </a:r>
          </a:p>
          <a:p>
            <a:pPr marL="12700" marR="191135">
              <a:lnSpc>
                <a:spcPct val="100000"/>
              </a:lnSpc>
            </a:pPr>
            <a:r>
              <a:rPr lang="en-US" sz="1400" dirty="0" smtClean="0">
                <a:solidFill>
                  <a:srgbClr val="231F20"/>
                </a:solidFill>
                <a:latin typeface="Verdana" pitchFamily="34" charset="0"/>
                <a:ea typeface="Verdana" pitchFamily="34" charset="0"/>
                <a:cs typeface="Verdana" pitchFamily="34" charset="0"/>
              </a:rPr>
              <a:t>Responsiveness</a:t>
            </a:r>
          </a:p>
          <a:p>
            <a:pPr marL="12700" marR="191135">
              <a:lnSpc>
                <a:spcPct val="100000"/>
              </a:lnSpc>
            </a:pPr>
            <a:r>
              <a:rPr lang="en-US" sz="1400" dirty="0" smtClean="0">
                <a:solidFill>
                  <a:srgbClr val="231F20"/>
                </a:solidFill>
                <a:latin typeface="Verdana" pitchFamily="34" charset="0"/>
                <a:ea typeface="Verdana" pitchFamily="34" charset="0"/>
                <a:cs typeface="Verdana" pitchFamily="34" charset="0"/>
              </a:rPr>
              <a:t>HTML/CSS</a:t>
            </a:r>
          </a:p>
          <a:p>
            <a:pPr marL="12700" marR="191135">
              <a:lnSpc>
                <a:spcPct val="100000"/>
              </a:lnSpc>
            </a:pPr>
            <a:r>
              <a:rPr lang="en-US" sz="1400" dirty="0" smtClean="0">
                <a:solidFill>
                  <a:srgbClr val="231F20"/>
                </a:solidFill>
                <a:latin typeface="Verdana" pitchFamily="34" charset="0"/>
                <a:ea typeface="Verdana" pitchFamily="34" charset="0"/>
                <a:cs typeface="Verdana" pitchFamily="34" charset="0"/>
              </a:rPr>
              <a:t>Pamphlet design</a:t>
            </a:r>
          </a:p>
          <a:p>
            <a:pPr marL="12700" marR="191135">
              <a:lnSpc>
                <a:spcPct val="100000"/>
              </a:lnSpc>
            </a:pPr>
            <a:r>
              <a:rPr lang="en-US" sz="1400" dirty="0" smtClean="0">
                <a:solidFill>
                  <a:srgbClr val="231F20"/>
                </a:solidFill>
                <a:latin typeface="Verdana" pitchFamily="34" charset="0"/>
                <a:ea typeface="Verdana" pitchFamily="34" charset="0"/>
                <a:cs typeface="Verdana" pitchFamily="34" charset="0"/>
              </a:rPr>
              <a:t>Template design</a:t>
            </a:r>
          </a:p>
          <a:p>
            <a:pPr marL="12700" marR="191135">
              <a:lnSpc>
                <a:spcPct val="100000"/>
              </a:lnSpc>
            </a:pPr>
            <a:r>
              <a:rPr sz="1400" dirty="0" smtClean="0">
                <a:solidFill>
                  <a:srgbClr val="231F20"/>
                </a:solidFill>
                <a:latin typeface="Verdana" pitchFamily="34" charset="0"/>
                <a:ea typeface="Verdana" pitchFamily="34" charset="0"/>
                <a:cs typeface="Verdana" pitchFamily="34" charset="0"/>
              </a:rPr>
              <a:t>Brochure </a:t>
            </a:r>
            <a:r>
              <a:rPr sz="1400" spc="-10" dirty="0">
                <a:solidFill>
                  <a:srgbClr val="231F20"/>
                </a:solidFill>
                <a:latin typeface="Verdana" pitchFamily="34" charset="0"/>
                <a:ea typeface="Verdana" pitchFamily="34" charset="0"/>
                <a:cs typeface="Verdana" pitchFamily="34" charset="0"/>
              </a:rPr>
              <a:t>design  </a:t>
            </a:r>
            <a:r>
              <a:rPr sz="1400" spc="-5" dirty="0" smtClean="0">
                <a:solidFill>
                  <a:srgbClr val="231F20"/>
                </a:solidFill>
                <a:latin typeface="Verdana" pitchFamily="34" charset="0"/>
                <a:ea typeface="Verdana" pitchFamily="34" charset="0"/>
                <a:cs typeface="Verdana" pitchFamily="34" charset="0"/>
              </a:rPr>
              <a:t>Newsletter</a:t>
            </a:r>
            <a:r>
              <a:rPr sz="1400" spc="-60" dirty="0" smtClean="0">
                <a:solidFill>
                  <a:srgbClr val="231F20"/>
                </a:solidFill>
                <a:latin typeface="Verdana" pitchFamily="34" charset="0"/>
                <a:ea typeface="Verdana" pitchFamily="34" charset="0"/>
                <a:cs typeface="Verdana" pitchFamily="34" charset="0"/>
              </a:rPr>
              <a:t> </a:t>
            </a:r>
            <a:r>
              <a:rPr sz="1400" spc="-10" dirty="0">
                <a:solidFill>
                  <a:srgbClr val="231F20"/>
                </a:solidFill>
                <a:latin typeface="Verdana" pitchFamily="34" charset="0"/>
                <a:ea typeface="Verdana" pitchFamily="34" charset="0"/>
                <a:cs typeface="Verdana" pitchFamily="34" charset="0"/>
              </a:rPr>
              <a:t>design  </a:t>
            </a:r>
            <a:endParaRPr lang="en-US" sz="1400" spc="-10" dirty="0">
              <a:solidFill>
                <a:srgbClr val="231F20"/>
              </a:solidFill>
              <a:latin typeface="Verdana" pitchFamily="34" charset="0"/>
              <a:ea typeface="Verdana" pitchFamily="34" charset="0"/>
              <a:cs typeface="Verdana" pitchFamily="34" charset="0"/>
            </a:endParaRPr>
          </a:p>
          <a:p>
            <a:pPr marL="12700" marR="191135">
              <a:lnSpc>
                <a:spcPct val="100000"/>
              </a:lnSpc>
            </a:pPr>
            <a:r>
              <a:rPr sz="1400" spc="10" dirty="0" smtClean="0">
                <a:solidFill>
                  <a:srgbClr val="231F20"/>
                </a:solidFill>
                <a:latin typeface="Verdana" pitchFamily="34" charset="0"/>
                <a:ea typeface="Verdana" pitchFamily="34" charset="0"/>
                <a:cs typeface="Verdana" pitchFamily="34" charset="0"/>
              </a:rPr>
              <a:t>Flyer </a:t>
            </a:r>
            <a:r>
              <a:rPr sz="1400" spc="-10" dirty="0">
                <a:solidFill>
                  <a:srgbClr val="231F20"/>
                </a:solidFill>
                <a:latin typeface="Verdana" pitchFamily="34" charset="0"/>
                <a:ea typeface="Verdana" pitchFamily="34" charset="0"/>
                <a:cs typeface="Verdana" pitchFamily="34" charset="0"/>
              </a:rPr>
              <a:t>design  </a:t>
            </a:r>
            <a:endParaRPr lang="en-US" sz="1400" spc="-10" dirty="0" smtClean="0">
              <a:solidFill>
                <a:srgbClr val="231F20"/>
              </a:solidFill>
              <a:latin typeface="Verdana" pitchFamily="34" charset="0"/>
              <a:ea typeface="Verdana" pitchFamily="34" charset="0"/>
              <a:cs typeface="Verdana" pitchFamily="34" charset="0"/>
            </a:endParaRPr>
          </a:p>
          <a:p>
            <a:pPr marL="12700" marR="191135">
              <a:lnSpc>
                <a:spcPct val="100000"/>
              </a:lnSpc>
            </a:pPr>
            <a:endParaRPr sz="1100" dirty="0">
              <a:latin typeface="Arial Rounded MT Bold" pitchFamily="34" charset="0"/>
              <a:cs typeface="Calibri"/>
            </a:endParaRPr>
          </a:p>
        </p:txBody>
      </p:sp>
      <p:sp>
        <p:nvSpPr>
          <p:cNvPr id="13" name="object 5"/>
          <p:cNvSpPr txBox="1"/>
          <p:nvPr/>
        </p:nvSpPr>
        <p:spPr>
          <a:xfrm>
            <a:off x="4572000" y="3048000"/>
            <a:ext cx="1752600" cy="2708434"/>
          </a:xfrm>
          <a:prstGeom prst="rect">
            <a:avLst/>
          </a:prstGeom>
        </p:spPr>
        <p:txBody>
          <a:bodyPr vert="horz" wrap="square" lIns="0" tIns="0" rIns="0" bIns="0" rtlCol="0">
            <a:spAutoFit/>
          </a:bodyPr>
          <a:lstStyle/>
          <a:p>
            <a:pPr marL="12700">
              <a:lnSpc>
                <a:spcPct val="100000"/>
              </a:lnSpc>
            </a:pPr>
            <a:r>
              <a:rPr lang="en-US" sz="1400" dirty="0" smtClean="0">
                <a:solidFill>
                  <a:srgbClr val="231F20"/>
                </a:solidFill>
                <a:latin typeface="Verdana" pitchFamily="34" charset="0"/>
                <a:ea typeface="Verdana" pitchFamily="34" charset="0"/>
                <a:cs typeface="Verdana" pitchFamily="34" charset="0"/>
              </a:rPr>
              <a:t>SEO</a:t>
            </a:r>
          </a:p>
          <a:p>
            <a:pPr marL="12700">
              <a:lnSpc>
                <a:spcPct val="100000"/>
              </a:lnSpc>
            </a:pPr>
            <a:r>
              <a:rPr lang="en-US" sz="1400" dirty="0" smtClean="0">
                <a:solidFill>
                  <a:srgbClr val="231F20"/>
                </a:solidFill>
                <a:latin typeface="Verdana" pitchFamily="34" charset="0"/>
                <a:ea typeface="Verdana" pitchFamily="34" charset="0"/>
                <a:cs typeface="Verdana" pitchFamily="34" charset="0"/>
              </a:rPr>
              <a:t>SMM</a:t>
            </a:r>
          </a:p>
          <a:p>
            <a:pPr marL="12700">
              <a:lnSpc>
                <a:spcPct val="100000"/>
              </a:lnSpc>
            </a:pPr>
            <a:r>
              <a:rPr lang="en-US" sz="1400" dirty="0" smtClean="0">
                <a:solidFill>
                  <a:srgbClr val="231F20"/>
                </a:solidFill>
                <a:latin typeface="Verdana" pitchFamily="34" charset="0"/>
                <a:ea typeface="Verdana" pitchFamily="34" charset="0"/>
                <a:cs typeface="Verdana" pitchFamily="34" charset="0"/>
              </a:rPr>
              <a:t>SEM</a:t>
            </a:r>
          </a:p>
          <a:p>
            <a:pPr marL="12700">
              <a:lnSpc>
                <a:spcPct val="100000"/>
              </a:lnSpc>
            </a:pPr>
            <a:r>
              <a:rPr lang="en-US" sz="1400" dirty="0" smtClean="0">
                <a:solidFill>
                  <a:srgbClr val="231F20"/>
                </a:solidFill>
                <a:latin typeface="Verdana" pitchFamily="34" charset="0"/>
                <a:ea typeface="Verdana" pitchFamily="34" charset="0"/>
                <a:cs typeface="Verdana" pitchFamily="34" charset="0"/>
              </a:rPr>
              <a:t>Google </a:t>
            </a:r>
            <a:r>
              <a:rPr lang="en-US" sz="1400" dirty="0" err="1" smtClean="0">
                <a:solidFill>
                  <a:srgbClr val="231F20"/>
                </a:solidFill>
                <a:latin typeface="Verdana" pitchFamily="34" charset="0"/>
                <a:ea typeface="Verdana" pitchFamily="34" charset="0"/>
                <a:cs typeface="Verdana" pitchFamily="34" charset="0"/>
              </a:rPr>
              <a:t>Adwords</a:t>
            </a:r>
            <a:endParaRPr lang="en-US" sz="1400" dirty="0" smtClean="0">
              <a:solidFill>
                <a:srgbClr val="231F20"/>
              </a:solidFill>
              <a:latin typeface="Verdana" pitchFamily="34" charset="0"/>
              <a:ea typeface="Verdana" pitchFamily="34" charset="0"/>
              <a:cs typeface="Verdana" pitchFamily="34" charset="0"/>
            </a:endParaRPr>
          </a:p>
          <a:p>
            <a:pPr marL="12700">
              <a:lnSpc>
                <a:spcPct val="100000"/>
              </a:lnSpc>
            </a:pPr>
            <a:r>
              <a:rPr lang="en-US" sz="1400" dirty="0" smtClean="0">
                <a:solidFill>
                  <a:srgbClr val="231F20"/>
                </a:solidFill>
                <a:latin typeface="Verdana" pitchFamily="34" charset="0"/>
                <a:ea typeface="Verdana" pitchFamily="34" charset="0"/>
                <a:cs typeface="Verdana" pitchFamily="34" charset="0"/>
              </a:rPr>
              <a:t>Reputation Mgt.</a:t>
            </a:r>
          </a:p>
          <a:p>
            <a:pPr marL="12700">
              <a:lnSpc>
                <a:spcPct val="100000"/>
              </a:lnSpc>
            </a:pPr>
            <a:r>
              <a:rPr lang="en-US" sz="1400" dirty="0" smtClean="0">
                <a:solidFill>
                  <a:srgbClr val="231F20"/>
                </a:solidFill>
                <a:latin typeface="Verdana" pitchFamily="34" charset="0"/>
                <a:ea typeface="Verdana" pitchFamily="34" charset="0"/>
                <a:cs typeface="Verdana" pitchFamily="34" charset="0"/>
              </a:rPr>
              <a:t>Reverse SEO</a:t>
            </a:r>
          </a:p>
          <a:p>
            <a:pPr marL="12700">
              <a:lnSpc>
                <a:spcPct val="100000"/>
              </a:lnSpc>
            </a:pPr>
            <a:endParaRPr lang="en-US" sz="1400" dirty="0" smtClean="0">
              <a:solidFill>
                <a:srgbClr val="231F20"/>
              </a:solidFill>
              <a:latin typeface="Verdana" pitchFamily="34" charset="0"/>
              <a:ea typeface="Verdana" pitchFamily="34" charset="0"/>
              <a:cs typeface="Verdana" pitchFamily="34" charset="0"/>
            </a:endParaRPr>
          </a:p>
          <a:p>
            <a:pPr marL="12700">
              <a:lnSpc>
                <a:spcPct val="100000"/>
              </a:lnSpc>
            </a:pPr>
            <a:endParaRPr lang="en-US" sz="1300" b="1" spc="-40" dirty="0" smtClean="0">
              <a:solidFill>
                <a:srgbClr val="231F20"/>
              </a:solidFill>
              <a:latin typeface="Arial"/>
              <a:cs typeface="Arial"/>
            </a:endParaRPr>
          </a:p>
          <a:p>
            <a:pPr marL="12700">
              <a:lnSpc>
                <a:spcPct val="100000"/>
              </a:lnSpc>
            </a:pPr>
            <a:endParaRPr lang="en-US" sz="1300" b="1" spc="-40" dirty="0" smtClean="0">
              <a:solidFill>
                <a:srgbClr val="231F20"/>
              </a:solidFill>
              <a:latin typeface="Arial"/>
              <a:cs typeface="Arial"/>
            </a:endParaRPr>
          </a:p>
          <a:p>
            <a:pPr marL="12700">
              <a:lnSpc>
                <a:spcPct val="100000"/>
              </a:lnSpc>
            </a:pPr>
            <a:endParaRPr lang="en-US" sz="1300" b="1" spc="-40" dirty="0" smtClean="0">
              <a:solidFill>
                <a:srgbClr val="231F20"/>
              </a:solidFill>
              <a:latin typeface="Arial"/>
              <a:cs typeface="Arial"/>
            </a:endParaRPr>
          </a:p>
          <a:p>
            <a:pPr marL="12700">
              <a:lnSpc>
                <a:spcPct val="100000"/>
              </a:lnSpc>
            </a:pPr>
            <a:endParaRPr lang="en-US" sz="1300" b="1" spc="-40" dirty="0" smtClean="0">
              <a:solidFill>
                <a:srgbClr val="231F20"/>
              </a:solidFill>
              <a:latin typeface="Arial"/>
              <a:cs typeface="Arial"/>
            </a:endParaRPr>
          </a:p>
          <a:p>
            <a:pPr marL="12700">
              <a:lnSpc>
                <a:spcPct val="100000"/>
              </a:lnSpc>
            </a:pPr>
            <a:endParaRPr lang="en-US" sz="1300" b="1" spc="-40" dirty="0" smtClean="0">
              <a:solidFill>
                <a:srgbClr val="231F20"/>
              </a:solidFill>
              <a:latin typeface="Arial"/>
              <a:cs typeface="Arial"/>
            </a:endParaRPr>
          </a:p>
          <a:p>
            <a:pPr marL="12700">
              <a:lnSpc>
                <a:spcPct val="100000"/>
              </a:lnSpc>
            </a:pPr>
            <a:endParaRPr sz="1100" dirty="0">
              <a:latin typeface="Calibri"/>
              <a:cs typeface="Calibri"/>
            </a:endParaRPr>
          </a:p>
        </p:txBody>
      </p:sp>
      <p:sp>
        <p:nvSpPr>
          <p:cNvPr id="17" name="Rounded Rectangle 16"/>
          <p:cNvSpPr/>
          <p:nvPr/>
        </p:nvSpPr>
        <p:spPr>
          <a:xfrm>
            <a:off x="152400" y="2362200"/>
            <a:ext cx="2362200" cy="457200"/>
          </a:xfrm>
          <a:prstGeom prst="roundRect">
            <a:avLst/>
          </a:prstGeom>
          <a:solidFill>
            <a:srgbClr val="0099FF"/>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smtClean="0"/>
              <a:t>Web Development</a:t>
            </a:r>
            <a:endParaRPr lang="en-US" b="1" dirty="0"/>
          </a:p>
        </p:txBody>
      </p:sp>
      <p:sp>
        <p:nvSpPr>
          <p:cNvPr id="18" name="Rounded Rectangle 17"/>
          <p:cNvSpPr/>
          <p:nvPr/>
        </p:nvSpPr>
        <p:spPr>
          <a:xfrm>
            <a:off x="2667000" y="2362200"/>
            <a:ext cx="1752600" cy="457200"/>
          </a:xfrm>
          <a:prstGeom prst="roundRect">
            <a:avLst/>
          </a:prstGeom>
          <a:solidFill>
            <a:srgbClr val="0099FF"/>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smtClean="0"/>
              <a:t>Web Design</a:t>
            </a:r>
            <a:endParaRPr lang="en-US" b="1" dirty="0"/>
          </a:p>
        </p:txBody>
      </p:sp>
      <p:sp>
        <p:nvSpPr>
          <p:cNvPr id="19" name="Rounded Rectangle 18"/>
          <p:cNvSpPr/>
          <p:nvPr/>
        </p:nvSpPr>
        <p:spPr>
          <a:xfrm>
            <a:off x="4572000" y="2362200"/>
            <a:ext cx="1981200" cy="457200"/>
          </a:xfrm>
          <a:prstGeom prst="roundRect">
            <a:avLst/>
          </a:prstGeom>
          <a:solidFill>
            <a:srgbClr val="0099FF"/>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smtClean="0"/>
              <a:t>Digital Marketing</a:t>
            </a:r>
            <a:endParaRPr lang="en-US" b="1" dirty="0"/>
          </a:p>
        </p:txBody>
      </p:sp>
      <p:sp>
        <p:nvSpPr>
          <p:cNvPr id="20" name="Rounded Rectangle 19"/>
          <p:cNvSpPr/>
          <p:nvPr/>
        </p:nvSpPr>
        <p:spPr>
          <a:xfrm>
            <a:off x="6705600" y="2362200"/>
            <a:ext cx="1981200" cy="457200"/>
          </a:xfrm>
          <a:prstGeom prst="roundRect">
            <a:avLst/>
          </a:prstGeom>
          <a:solidFill>
            <a:srgbClr val="0099FF"/>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smtClean="0"/>
              <a:t>Content Writing</a:t>
            </a:r>
            <a:endParaRPr lang="en-US" b="1" dirty="0"/>
          </a:p>
        </p:txBody>
      </p:sp>
      <p:sp>
        <p:nvSpPr>
          <p:cNvPr id="21" name="Rounded Rectangle 20"/>
          <p:cNvSpPr/>
          <p:nvPr/>
        </p:nvSpPr>
        <p:spPr>
          <a:xfrm>
            <a:off x="6781800" y="4495800"/>
            <a:ext cx="1981200" cy="457200"/>
          </a:xfrm>
          <a:prstGeom prst="roundRect">
            <a:avLst/>
          </a:prstGeom>
          <a:solidFill>
            <a:srgbClr val="0099FF"/>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b="1" dirty="0" smtClean="0"/>
              <a:t>App development</a:t>
            </a:r>
            <a:endParaRPr lang="en-US" b="1" dirty="0"/>
          </a:p>
        </p:txBody>
      </p:sp>
      <p:sp>
        <p:nvSpPr>
          <p:cNvPr id="23" name="object 5"/>
          <p:cNvSpPr txBox="1"/>
          <p:nvPr/>
        </p:nvSpPr>
        <p:spPr>
          <a:xfrm>
            <a:off x="6858000" y="5029200"/>
            <a:ext cx="1905000" cy="1615827"/>
          </a:xfrm>
          <a:prstGeom prst="rect">
            <a:avLst/>
          </a:prstGeom>
        </p:spPr>
        <p:txBody>
          <a:bodyPr vert="horz" wrap="square" lIns="0" tIns="0" rIns="0" bIns="0" rtlCol="0">
            <a:spAutoFit/>
          </a:bodyPr>
          <a:lstStyle/>
          <a:p>
            <a:pPr marL="12700">
              <a:lnSpc>
                <a:spcPct val="100000"/>
              </a:lnSpc>
            </a:pPr>
            <a:r>
              <a:rPr lang="en-US" sz="1400" dirty="0" smtClean="0">
                <a:solidFill>
                  <a:srgbClr val="231F20"/>
                </a:solidFill>
                <a:latin typeface="Verdana" pitchFamily="34" charset="0"/>
                <a:ea typeface="Verdana" pitchFamily="34" charset="0"/>
                <a:cs typeface="Verdana" pitchFamily="34" charset="0"/>
              </a:rPr>
              <a:t>Android app</a:t>
            </a:r>
          </a:p>
          <a:p>
            <a:pPr marL="12700">
              <a:lnSpc>
                <a:spcPct val="100000"/>
              </a:lnSpc>
            </a:pPr>
            <a:r>
              <a:rPr lang="en-US" sz="1400" dirty="0" err="1" smtClean="0">
                <a:solidFill>
                  <a:srgbClr val="231F20"/>
                </a:solidFill>
                <a:latin typeface="Verdana" pitchFamily="34" charset="0"/>
                <a:ea typeface="Verdana" pitchFamily="34" charset="0"/>
                <a:cs typeface="Verdana" pitchFamily="34" charset="0"/>
              </a:rPr>
              <a:t>iOS</a:t>
            </a:r>
            <a:r>
              <a:rPr lang="en-US" sz="1400" dirty="0" smtClean="0">
                <a:solidFill>
                  <a:srgbClr val="231F20"/>
                </a:solidFill>
                <a:latin typeface="Verdana" pitchFamily="34" charset="0"/>
                <a:ea typeface="Verdana" pitchFamily="34" charset="0"/>
                <a:cs typeface="Verdana" pitchFamily="34" charset="0"/>
              </a:rPr>
              <a:t> app</a:t>
            </a:r>
          </a:p>
          <a:p>
            <a:pPr marL="12700">
              <a:lnSpc>
                <a:spcPct val="100000"/>
              </a:lnSpc>
            </a:pPr>
            <a:r>
              <a:rPr lang="en-US" sz="1400" dirty="0" smtClean="0">
                <a:solidFill>
                  <a:srgbClr val="231F20"/>
                </a:solidFill>
                <a:latin typeface="Verdana" pitchFamily="34" charset="0"/>
                <a:ea typeface="Verdana" pitchFamily="34" charset="0"/>
                <a:cs typeface="Verdana" pitchFamily="34" charset="0"/>
              </a:rPr>
              <a:t>Web app</a:t>
            </a:r>
          </a:p>
          <a:p>
            <a:pPr marL="12700">
              <a:lnSpc>
                <a:spcPct val="100000"/>
              </a:lnSpc>
            </a:pPr>
            <a:endParaRPr lang="en-US" sz="1300" b="1" spc="-40" dirty="0" smtClean="0">
              <a:solidFill>
                <a:srgbClr val="231F20"/>
              </a:solidFill>
              <a:latin typeface="Arial"/>
              <a:cs typeface="Arial"/>
            </a:endParaRPr>
          </a:p>
          <a:p>
            <a:pPr marL="12700">
              <a:lnSpc>
                <a:spcPct val="100000"/>
              </a:lnSpc>
            </a:pPr>
            <a:endParaRPr lang="en-US" sz="1300" b="1" spc="-40" dirty="0" smtClean="0">
              <a:solidFill>
                <a:srgbClr val="231F20"/>
              </a:solidFill>
              <a:latin typeface="Arial"/>
              <a:cs typeface="Arial"/>
            </a:endParaRPr>
          </a:p>
          <a:p>
            <a:pPr marL="12700">
              <a:lnSpc>
                <a:spcPct val="100000"/>
              </a:lnSpc>
            </a:pPr>
            <a:endParaRPr lang="en-US" sz="1300" b="1" spc="-40" dirty="0" smtClean="0">
              <a:solidFill>
                <a:srgbClr val="231F20"/>
              </a:solidFill>
              <a:latin typeface="Arial"/>
              <a:cs typeface="Arial"/>
            </a:endParaRPr>
          </a:p>
          <a:p>
            <a:pPr marL="12700">
              <a:lnSpc>
                <a:spcPct val="100000"/>
              </a:lnSpc>
            </a:pPr>
            <a:endParaRPr lang="en-US" sz="1300" b="1" spc="-40" dirty="0" smtClean="0">
              <a:solidFill>
                <a:srgbClr val="231F20"/>
              </a:solidFill>
              <a:latin typeface="Arial"/>
              <a:cs typeface="Arial"/>
            </a:endParaRPr>
          </a:p>
          <a:p>
            <a:pPr marL="12700">
              <a:lnSpc>
                <a:spcPct val="100000"/>
              </a:lnSpc>
            </a:pPr>
            <a:endParaRPr sz="1100" dirty="0">
              <a:latin typeface="Calibri"/>
              <a:cs typeface="Calibri"/>
            </a:endParaRPr>
          </a:p>
        </p:txBody>
      </p:sp>
      <p:pic>
        <p:nvPicPr>
          <p:cNvPr id="15" name="Picture 2" descr="C:\Users\Raman\AppData\Roaming\Skype\raman.techsparksit\media_messaging\media_cache_v3\^45BD7D4BA35E56098E6A887AB0CD0249837D8A407BB205D449^pimgpsh_fullsize_distr.png"/>
          <p:cNvPicPr>
            <a:picLocks noChangeAspect="1" noChangeArrowheads="1"/>
          </p:cNvPicPr>
          <p:nvPr/>
        </p:nvPicPr>
        <p:blipFill>
          <a:blip r:embed="rId2"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4" name="object 3"/>
          <p:cNvSpPr/>
          <p:nvPr/>
        </p:nvSpPr>
        <p:spPr>
          <a:xfrm>
            <a:off x="1752600" y="1752600"/>
            <a:ext cx="5943600" cy="2667000"/>
          </a:xfrm>
          <a:custGeom>
            <a:avLst/>
            <a:gdLst/>
            <a:ahLst/>
            <a:cxnLst/>
            <a:rect l="l" t="t" r="r" b="b"/>
            <a:pathLst>
              <a:path w="4572000" h="2732404">
                <a:moveTo>
                  <a:pt x="4419371" y="0"/>
                </a:moveTo>
                <a:lnTo>
                  <a:pt x="152400" y="0"/>
                </a:lnTo>
                <a:lnTo>
                  <a:pt x="104231" y="7768"/>
                </a:lnTo>
                <a:lnTo>
                  <a:pt x="62396" y="29402"/>
                </a:lnTo>
                <a:lnTo>
                  <a:pt x="29405" y="62391"/>
                </a:lnTo>
                <a:lnTo>
                  <a:pt x="7769" y="104226"/>
                </a:lnTo>
                <a:lnTo>
                  <a:pt x="0" y="152400"/>
                </a:lnTo>
                <a:lnTo>
                  <a:pt x="0" y="2579839"/>
                </a:lnTo>
                <a:lnTo>
                  <a:pt x="7769" y="2628012"/>
                </a:lnTo>
                <a:lnTo>
                  <a:pt x="29405" y="2669848"/>
                </a:lnTo>
                <a:lnTo>
                  <a:pt x="62396" y="2702837"/>
                </a:lnTo>
                <a:lnTo>
                  <a:pt x="104231" y="2724471"/>
                </a:lnTo>
                <a:lnTo>
                  <a:pt x="152400" y="2732239"/>
                </a:lnTo>
                <a:lnTo>
                  <a:pt x="4419371" y="2732239"/>
                </a:lnTo>
                <a:lnTo>
                  <a:pt x="4467539" y="2724471"/>
                </a:lnTo>
                <a:lnTo>
                  <a:pt x="4509374" y="2702837"/>
                </a:lnTo>
                <a:lnTo>
                  <a:pt x="4542365" y="2669848"/>
                </a:lnTo>
                <a:lnTo>
                  <a:pt x="4564001" y="2628012"/>
                </a:lnTo>
                <a:lnTo>
                  <a:pt x="4571771" y="2579839"/>
                </a:lnTo>
                <a:lnTo>
                  <a:pt x="4571771" y="152400"/>
                </a:lnTo>
                <a:lnTo>
                  <a:pt x="4564001" y="104226"/>
                </a:lnTo>
                <a:lnTo>
                  <a:pt x="4542365" y="62391"/>
                </a:lnTo>
                <a:lnTo>
                  <a:pt x="4509374" y="29402"/>
                </a:lnTo>
                <a:lnTo>
                  <a:pt x="4467539" y="7768"/>
                </a:lnTo>
                <a:lnTo>
                  <a:pt x="4419371" y="0"/>
                </a:lnTo>
                <a:close/>
              </a:path>
            </a:pathLst>
          </a:custGeom>
          <a:solidFill>
            <a:srgbClr val="FBE091"/>
          </a:solidFill>
        </p:spPr>
        <p:txBody>
          <a:bodyPr wrap="square" lIns="0" tIns="0" rIns="0" bIns="0" rtlCol="0"/>
          <a:lstStyle/>
          <a:p>
            <a:endParaRPr/>
          </a:p>
        </p:txBody>
      </p:sp>
      <p:sp>
        <p:nvSpPr>
          <p:cNvPr id="5" name="object 4"/>
          <p:cNvSpPr txBox="1"/>
          <p:nvPr/>
        </p:nvSpPr>
        <p:spPr>
          <a:xfrm>
            <a:off x="2057400" y="2057400"/>
            <a:ext cx="5167386" cy="2154436"/>
          </a:xfrm>
          <a:prstGeom prst="rect">
            <a:avLst/>
          </a:prstGeom>
        </p:spPr>
        <p:txBody>
          <a:bodyPr vert="horz" wrap="square" lIns="0" tIns="0" rIns="0" bIns="0" rtlCol="0">
            <a:spAutoFit/>
          </a:bodyPr>
          <a:lstStyle/>
          <a:p>
            <a:pPr marL="396240" marR="388620" algn="ctr">
              <a:lnSpc>
                <a:spcPct val="100000"/>
              </a:lnSpc>
            </a:pPr>
            <a:r>
              <a:rPr sz="3500" b="1" spc="-775" smtClean="0">
                <a:solidFill>
                  <a:srgbClr val="B82025"/>
                </a:solidFill>
                <a:latin typeface="Verdana"/>
                <a:cs typeface="Verdana"/>
              </a:rPr>
              <a:t> </a:t>
            </a:r>
            <a:r>
              <a:rPr lang="en-US" sz="3500" b="1" spc="-310" dirty="0" smtClean="0">
                <a:solidFill>
                  <a:srgbClr val="B82025"/>
                </a:solidFill>
                <a:latin typeface="Verdana"/>
                <a:cs typeface="Verdana"/>
              </a:rPr>
              <a:t>A Creative WEB Solution Agency with innovation &amp; insight at our heart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457201" y="0"/>
            <a:ext cx="3048000" cy="1438855"/>
          </a:xfrm>
          <a:prstGeom prst="rect">
            <a:avLst/>
          </a:prstGeom>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9"/>
              </a:spcBef>
            </a:pPr>
            <a:endParaRPr sz="850" dirty="0">
              <a:latin typeface="Times New Roman"/>
              <a:cs typeface="Times New Roman"/>
            </a:endParaRPr>
          </a:p>
          <a:p>
            <a:pPr marL="15875">
              <a:lnSpc>
                <a:spcPts val="3550"/>
              </a:lnSpc>
            </a:pPr>
            <a:r>
              <a:rPr sz="3600" spc="210" dirty="0" smtClean="0">
                <a:solidFill>
                  <a:srgbClr val="1D1D1B"/>
                </a:solidFill>
                <a:latin typeface="Tahoma"/>
                <a:cs typeface="Tahoma"/>
              </a:rPr>
              <a:t>OUR</a:t>
            </a:r>
            <a:endParaRPr sz="3600" dirty="0">
              <a:latin typeface="Tahoma"/>
              <a:cs typeface="Tahoma"/>
            </a:endParaRPr>
          </a:p>
          <a:p>
            <a:pPr marL="368935">
              <a:lnSpc>
                <a:spcPts val="5350"/>
              </a:lnSpc>
            </a:pPr>
            <a:r>
              <a:rPr lang="en-US" sz="6000" b="1" spc="-505" dirty="0" smtClean="0">
                <a:solidFill>
                  <a:srgbClr val="0099FF"/>
                </a:solidFill>
                <a:latin typeface="Verdana" pitchFamily="34" charset="0"/>
                <a:ea typeface="Verdana" pitchFamily="34" charset="0"/>
                <a:cs typeface="Verdana" pitchFamily="34" charset="0"/>
              </a:rPr>
              <a:t>WORK</a:t>
            </a:r>
            <a:endParaRPr sz="6000" b="1" spc="-505" dirty="0">
              <a:solidFill>
                <a:srgbClr val="0099FF"/>
              </a:solidFill>
              <a:latin typeface="Verdana" pitchFamily="34" charset="0"/>
              <a:ea typeface="Verdana" pitchFamily="34" charset="0"/>
              <a:cs typeface="Verdana" pitchFamily="34" charset="0"/>
            </a:endParaRPr>
          </a:p>
        </p:txBody>
      </p:sp>
      <p:sp>
        <p:nvSpPr>
          <p:cNvPr id="13" name="TextBox 12"/>
          <p:cNvSpPr txBox="1"/>
          <p:nvPr/>
        </p:nvSpPr>
        <p:spPr>
          <a:xfrm>
            <a:off x="228600" y="1905000"/>
            <a:ext cx="3429000" cy="5909310"/>
          </a:xfrm>
          <a:prstGeom prst="rect">
            <a:avLst/>
          </a:prstGeom>
          <a:noFill/>
        </p:spPr>
        <p:txBody>
          <a:bodyPr wrap="square" rtlCol="0">
            <a:spAutoFit/>
          </a:bodyPr>
          <a:lstStyle/>
          <a:p>
            <a:endParaRPr lang="en-US" b="1" dirty="0" smtClean="0"/>
          </a:p>
          <a:p>
            <a:r>
              <a:rPr lang="en-US" sz="2400" b="1" dirty="0" smtClean="0">
                <a:solidFill>
                  <a:srgbClr val="0099FF"/>
                </a:solidFill>
              </a:rPr>
              <a:t>Designed &amp; Developed </a:t>
            </a:r>
          </a:p>
          <a:p>
            <a:endParaRPr lang="en-US" sz="2400" b="1" dirty="0" smtClean="0">
              <a:solidFill>
                <a:srgbClr val="0099FF"/>
              </a:solidFill>
            </a:endParaRPr>
          </a:p>
          <a:p>
            <a:r>
              <a:rPr lang="en-US" sz="2400" b="1" dirty="0" smtClean="0">
                <a:solidFill>
                  <a:srgbClr val="0099FF"/>
                </a:solidFill>
              </a:rPr>
              <a:t>Angular JS</a:t>
            </a:r>
            <a:endParaRPr lang="en-US" sz="2400" dirty="0" smtClean="0">
              <a:solidFill>
                <a:srgbClr val="0099FF"/>
              </a:solidFill>
            </a:endParaRPr>
          </a:p>
          <a:p>
            <a:endParaRPr lang="en-US" b="1" dirty="0" smtClean="0"/>
          </a:p>
          <a:p>
            <a:r>
              <a:rPr lang="en-US" b="1" dirty="0" smtClean="0"/>
              <a:t>Project Name:</a:t>
            </a:r>
            <a:r>
              <a:rPr lang="en-US" dirty="0" smtClean="0"/>
              <a:t> Power Card</a:t>
            </a:r>
          </a:p>
          <a:p>
            <a:r>
              <a:rPr lang="en-US" b="1" dirty="0" smtClean="0"/>
              <a:t>Link: </a:t>
            </a:r>
            <a:r>
              <a:rPr lang="en-US" dirty="0" smtClean="0">
                <a:hlinkClick r:id="rId2"/>
              </a:rPr>
              <a:t>http://powercard.com/</a:t>
            </a:r>
            <a:endParaRPr lang="en-US" dirty="0" smtClean="0"/>
          </a:p>
          <a:p>
            <a:r>
              <a:rPr lang="en-US" dirty="0" smtClean="0"/>
              <a:t> </a:t>
            </a:r>
          </a:p>
          <a:p>
            <a:endParaRPr lang="en-US" b="1" dirty="0" smtClean="0"/>
          </a:p>
          <a:p>
            <a:r>
              <a:rPr lang="en-US" b="1" dirty="0" smtClean="0"/>
              <a:t>Other:</a:t>
            </a:r>
            <a:endParaRPr lang="en-US" dirty="0" smtClean="0"/>
          </a:p>
          <a:p>
            <a:r>
              <a:rPr lang="en-US" u="sng" dirty="0" smtClean="0">
                <a:hlinkClick r:id="rId3"/>
              </a:rPr>
              <a:t>http://www.jobs.cz/</a:t>
            </a:r>
            <a:endParaRPr lang="en-US" dirty="0" smtClean="0"/>
          </a:p>
          <a:p>
            <a:r>
              <a:rPr lang="en-US" u="sng" dirty="0" smtClean="0">
                <a:hlinkClick r:id="rId4"/>
              </a:rPr>
              <a:t>http://bingocardclub.com/</a:t>
            </a:r>
            <a:endParaRPr lang="en-US" u="sng" dirty="0" smtClean="0"/>
          </a:p>
          <a:p>
            <a:r>
              <a:rPr lang="en-US" dirty="0" smtClean="0">
                <a:hlinkClick r:id="rId4"/>
              </a:rPr>
              <a:t>http://bingocardclub.com/</a:t>
            </a:r>
            <a:endParaRPr lang="en-US" dirty="0" smtClean="0"/>
          </a:p>
          <a:p>
            <a:r>
              <a:rPr lang="en-US" dirty="0" smtClean="0">
                <a:hlinkClick r:id="rId3"/>
              </a:rPr>
              <a:t>http://www.jobs.cz/</a:t>
            </a:r>
            <a:endParaRPr lang="en-US" dirty="0" smtClean="0"/>
          </a:p>
          <a:p>
            <a:endParaRPr lang="en-US" dirty="0" smtClean="0"/>
          </a:p>
          <a:p>
            <a:endParaRPr lang="en-US" dirty="0" smtClean="0"/>
          </a:p>
          <a:p>
            <a:r>
              <a:rPr lang="en-US" dirty="0" smtClean="0"/>
              <a:t> </a:t>
            </a:r>
          </a:p>
          <a:p>
            <a:endParaRPr lang="en-US" dirty="0" smtClean="0"/>
          </a:p>
          <a:p>
            <a:endParaRPr lang="en-US" dirty="0" smtClean="0"/>
          </a:p>
          <a:p>
            <a:endParaRPr lang="en-US" dirty="0"/>
          </a:p>
        </p:txBody>
      </p:sp>
      <p:pic>
        <p:nvPicPr>
          <p:cNvPr id="2050" name="Picture 2" descr="D:\Raman\New folder\portfolio\PowerCard---Loyalty,-Mobile-Rewards,-Gift,-CRM,-and-Payments-for-Restaurants-2015-11-27-15-59-07.jpg"/>
          <p:cNvPicPr>
            <a:picLocks noChangeAspect="1" noChangeArrowheads="1"/>
          </p:cNvPicPr>
          <p:nvPr/>
        </p:nvPicPr>
        <p:blipFill>
          <a:blip r:embed="rId5" cstate="print"/>
          <a:srcRect b="70909"/>
          <a:stretch>
            <a:fillRect/>
          </a:stretch>
        </p:blipFill>
        <p:spPr bwMode="auto">
          <a:xfrm>
            <a:off x="3048000" y="1981200"/>
            <a:ext cx="5861771" cy="43434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7" name="Picture 2" descr="C:\Users\Raman\AppData\Roaming\Skype\raman.techsparksit\media_messaging\media_cache_v3\^45BD7D4BA35E56098E6A887AB0CD0249837D8A407BB205D449^pimgpsh_fullsize_distr.png"/>
          <p:cNvPicPr>
            <a:picLocks noChangeAspect="1" noChangeArrowheads="1"/>
          </p:cNvPicPr>
          <p:nvPr/>
        </p:nvPicPr>
        <p:blipFill>
          <a:blip r:embed="rId6"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rjun\2.png"/>
          <p:cNvPicPr>
            <a:picLocks noChangeAspect="1" noChangeArrowheads="1"/>
          </p:cNvPicPr>
          <p:nvPr/>
        </p:nvPicPr>
        <p:blipFill>
          <a:blip r:embed="rId2"/>
          <a:srcRect/>
          <a:stretch>
            <a:fillRect/>
          </a:stretch>
        </p:blipFill>
        <p:spPr bwMode="auto">
          <a:xfrm>
            <a:off x="304800" y="990600"/>
            <a:ext cx="8566150" cy="4095750"/>
          </a:xfrm>
          <a:prstGeom prst="rect">
            <a:avLst/>
          </a:prstGeom>
          <a:noFill/>
        </p:spPr>
      </p:pic>
      <p:pic>
        <p:nvPicPr>
          <p:cNvPr id="3" name="Picture 2" descr="C:\Users\Raman\AppData\Roaming\Skype\raman.techsparksit\media_messaging\media_cache_v3\^45BD7D4BA35E56098E6A887AB0CD0249837D8A407BB205D449^pimgpsh_fullsize_distr.png"/>
          <p:cNvPicPr>
            <a:picLocks noChangeAspect="1" noChangeArrowheads="1"/>
          </p:cNvPicPr>
          <p:nvPr/>
        </p:nvPicPr>
        <p:blipFill>
          <a:blip r:embed="rId3" cstate="print"/>
          <a:srcRect/>
          <a:stretch>
            <a:fillRect/>
          </a:stretch>
        </p:blipFill>
        <p:spPr bwMode="auto">
          <a:xfrm>
            <a:off x="7315200" y="0"/>
            <a:ext cx="1655068" cy="720996"/>
          </a:xfrm>
          <a:prstGeom prst="rect">
            <a:avLst/>
          </a:prstGeom>
          <a:noFill/>
        </p:spPr>
      </p:pic>
      <p:sp>
        <p:nvSpPr>
          <p:cNvPr id="4" name="Rectangle 3"/>
          <p:cNvSpPr/>
          <p:nvPr/>
        </p:nvSpPr>
        <p:spPr>
          <a:xfrm>
            <a:off x="304800" y="5105400"/>
            <a:ext cx="8458200" cy="1015663"/>
          </a:xfrm>
          <a:prstGeom prst="rect">
            <a:avLst/>
          </a:prstGeom>
        </p:spPr>
        <p:txBody>
          <a:bodyPr wrap="square">
            <a:spAutoFit/>
          </a:bodyPr>
          <a:lstStyle/>
          <a:p>
            <a:r>
              <a:rPr lang="en-US" sz="2400" b="1" dirty="0" err="1" smtClean="0">
                <a:solidFill>
                  <a:srgbClr val="0099FF"/>
                </a:solidFill>
              </a:rPr>
              <a:t>Wordpress</a:t>
            </a:r>
            <a:endParaRPr lang="en-US" sz="2400" b="1" dirty="0" smtClean="0">
              <a:solidFill>
                <a:srgbClr val="0099FF"/>
              </a:solidFill>
            </a:endParaRPr>
          </a:p>
          <a:p>
            <a:endParaRPr lang="en-US" dirty="0" smtClean="0"/>
          </a:p>
          <a:p>
            <a:r>
              <a:rPr lang="en-US" b="1" dirty="0" smtClean="0"/>
              <a:t>Link: </a:t>
            </a:r>
            <a:r>
              <a:rPr lang="en-US" u="sng" dirty="0" smtClean="0">
                <a:hlinkClick r:id="rId4"/>
              </a:rPr>
              <a:t>http</a:t>
            </a:r>
            <a:r>
              <a:rPr lang="en-US" u="sng" dirty="0" smtClean="0">
                <a:hlinkClick r:id="rId4"/>
              </a:rPr>
              <a:t>://techsparksit.com/union-minister</a:t>
            </a:r>
            <a:r>
              <a:rPr lang="en-US" u="sng" dirty="0" smtClean="0">
                <a:hlinkClick r:id="rId4"/>
              </a:rPr>
              <a:t>/</a:t>
            </a:r>
            <a:r>
              <a:rPr lang="en-US" u="sng" dirty="0" smtClean="0"/>
              <a:t>                                  </a:t>
            </a:r>
            <a:endParaRPr lang="en-US"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rjun\Arjun Ram Meghwal – Member Of Parliament  Lok Sabha  Bikaner1.png"/>
          <p:cNvPicPr>
            <a:picLocks noChangeAspect="1" noChangeArrowheads="1"/>
          </p:cNvPicPr>
          <p:nvPr/>
        </p:nvPicPr>
        <p:blipFill>
          <a:blip r:embed="rId2"/>
          <a:srcRect/>
          <a:stretch>
            <a:fillRect/>
          </a:stretch>
        </p:blipFill>
        <p:spPr bwMode="auto">
          <a:xfrm>
            <a:off x="304800" y="990600"/>
            <a:ext cx="8566150" cy="3784600"/>
          </a:xfrm>
          <a:prstGeom prst="rect">
            <a:avLst/>
          </a:prstGeom>
          <a:noFill/>
        </p:spPr>
      </p:pic>
      <p:pic>
        <p:nvPicPr>
          <p:cNvPr id="3" name="Picture 2" descr="C:\Users\Raman\AppData\Roaming\Skype\raman.techsparksit\media_messaging\media_cache_v3\^45BD7D4BA35E56098E6A887AB0CD0249837D8A407BB205D449^pimgpsh_fullsize_distr.png"/>
          <p:cNvPicPr>
            <a:picLocks noChangeAspect="1" noChangeArrowheads="1"/>
          </p:cNvPicPr>
          <p:nvPr/>
        </p:nvPicPr>
        <p:blipFill>
          <a:blip r:embed="rId3" cstate="print"/>
          <a:srcRect/>
          <a:stretch>
            <a:fillRect/>
          </a:stretch>
        </p:blipFill>
        <p:spPr bwMode="auto">
          <a:xfrm>
            <a:off x="7374193" y="88490"/>
            <a:ext cx="1655068" cy="720996"/>
          </a:xfrm>
          <a:prstGeom prst="rect">
            <a:avLst/>
          </a:prstGeom>
          <a:noFill/>
        </p:spPr>
      </p:pic>
      <p:sp>
        <p:nvSpPr>
          <p:cNvPr id="4" name="Rectangle 3"/>
          <p:cNvSpPr/>
          <p:nvPr/>
        </p:nvSpPr>
        <p:spPr>
          <a:xfrm>
            <a:off x="838200" y="5029200"/>
            <a:ext cx="7543800" cy="1015663"/>
          </a:xfrm>
          <a:prstGeom prst="rect">
            <a:avLst/>
          </a:prstGeom>
        </p:spPr>
        <p:txBody>
          <a:bodyPr wrap="square">
            <a:spAutoFit/>
          </a:bodyPr>
          <a:lstStyle/>
          <a:p>
            <a:r>
              <a:rPr lang="en-US" sz="2400" b="1" dirty="0" err="1" smtClean="0">
                <a:solidFill>
                  <a:srgbClr val="0099FF"/>
                </a:solidFill>
              </a:rPr>
              <a:t>Wordpress</a:t>
            </a:r>
            <a:r>
              <a:rPr lang="en-US" dirty="0" smtClean="0"/>
              <a:t>     </a:t>
            </a:r>
          </a:p>
          <a:p>
            <a:r>
              <a:rPr lang="en-US" dirty="0" smtClean="0"/>
              <a:t>                                                </a:t>
            </a:r>
            <a:r>
              <a:rPr lang="en-US" b="1" dirty="0" smtClean="0"/>
              <a:t>   </a:t>
            </a:r>
            <a:r>
              <a:rPr lang="en-US" dirty="0" smtClean="0"/>
              <a:t>                          </a:t>
            </a:r>
            <a:r>
              <a:rPr lang="en-US" b="1" dirty="0" err="1" smtClean="0"/>
              <a:t>Link:</a:t>
            </a:r>
            <a:r>
              <a:rPr lang="en-US" u="sng" dirty="0" err="1" smtClean="0">
                <a:hlinkClick r:id="rId4"/>
              </a:rPr>
              <a:t>http</a:t>
            </a:r>
            <a:r>
              <a:rPr lang="en-US" u="sng" dirty="0" smtClean="0">
                <a:hlinkClick r:id="rId4"/>
              </a:rPr>
              <a:t>://techsparksit.com/union-minister/</a:t>
            </a:r>
            <a:r>
              <a:rPr lang="en-US" u="sng" dirty="0" smtClean="0"/>
              <a:t>                                  </a:t>
            </a:r>
            <a:endParaRPr lang="en-US" dirty="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Raman\AppData\Roaming\Skype\raman.techsparksit\media_messaging\media_cache_v3\^45BD7D4BA35E56098E6A887AB0CD0249837D8A407BB205D449^pimgpsh_fullsize_distr.png"/>
          <p:cNvPicPr>
            <a:picLocks noChangeAspect="1" noChangeArrowheads="1"/>
          </p:cNvPicPr>
          <p:nvPr/>
        </p:nvPicPr>
        <p:blipFill>
          <a:blip r:embed="rId2" cstate="print"/>
          <a:srcRect/>
          <a:stretch>
            <a:fillRect/>
          </a:stretch>
        </p:blipFill>
        <p:spPr bwMode="auto">
          <a:xfrm>
            <a:off x="7315200" y="0"/>
            <a:ext cx="1655068" cy="720996"/>
          </a:xfrm>
          <a:prstGeom prst="rect">
            <a:avLst/>
          </a:prstGeom>
          <a:noFill/>
        </p:spPr>
      </p:pic>
      <p:pic>
        <p:nvPicPr>
          <p:cNvPr id="4099" name="Picture 3" descr="D:\arjun\m2.PNG"/>
          <p:cNvPicPr>
            <a:picLocks noChangeAspect="1" noChangeArrowheads="1"/>
          </p:cNvPicPr>
          <p:nvPr/>
        </p:nvPicPr>
        <p:blipFill>
          <a:blip r:embed="rId3"/>
          <a:srcRect/>
          <a:stretch>
            <a:fillRect/>
          </a:stretch>
        </p:blipFill>
        <p:spPr bwMode="auto">
          <a:xfrm>
            <a:off x="304800" y="457200"/>
            <a:ext cx="4114800" cy="6172200"/>
          </a:xfrm>
          <a:prstGeom prst="rect">
            <a:avLst/>
          </a:prstGeom>
          <a:noFill/>
        </p:spPr>
      </p:pic>
      <p:sp>
        <p:nvSpPr>
          <p:cNvPr id="5" name="Rectangle 4"/>
          <p:cNvSpPr/>
          <p:nvPr/>
        </p:nvSpPr>
        <p:spPr>
          <a:xfrm>
            <a:off x="4572000" y="1905000"/>
            <a:ext cx="4572000" cy="2123658"/>
          </a:xfrm>
          <a:prstGeom prst="rect">
            <a:avLst/>
          </a:prstGeom>
        </p:spPr>
        <p:txBody>
          <a:bodyPr>
            <a:spAutoFit/>
          </a:bodyPr>
          <a:lstStyle/>
          <a:p>
            <a:pPr algn="ctr"/>
            <a:r>
              <a:rPr lang="en-US" sz="4800" b="1" dirty="0" smtClean="0">
                <a:solidFill>
                  <a:srgbClr val="0099FF"/>
                </a:solidFill>
              </a:rPr>
              <a:t>Mobile View</a:t>
            </a:r>
          </a:p>
          <a:p>
            <a:pPr algn="ctr"/>
            <a:endParaRPr lang="en-US" sz="2400" b="1" dirty="0" smtClean="0">
              <a:solidFill>
                <a:srgbClr val="0099FF"/>
              </a:solidFill>
            </a:endParaRPr>
          </a:p>
          <a:p>
            <a:pPr algn="ctr"/>
            <a:r>
              <a:rPr lang="en-US" sz="2400" b="1" dirty="0" err="1" smtClean="0">
                <a:solidFill>
                  <a:srgbClr val="0099FF"/>
                </a:solidFill>
              </a:rPr>
              <a:t>Wordpress</a:t>
            </a:r>
            <a:r>
              <a:rPr lang="en-US" dirty="0" smtClean="0"/>
              <a:t>     </a:t>
            </a:r>
          </a:p>
          <a:p>
            <a:r>
              <a:rPr lang="en-US" dirty="0" smtClean="0"/>
              <a:t>                                                </a:t>
            </a:r>
            <a:r>
              <a:rPr lang="en-US" b="1" dirty="0" smtClean="0"/>
              <a:t>   </a:t>
            </a:r>
            <a:r>
              <a:rPr lang="en-US" dirty="0" smtClean="0"/>
              <a:t>                          </a:t>
            </a:r>
            <a:r>
              <a:rPr lang="en-US" b="1" dirty="0" smtClean="0"/>
              <a:t>Link</a:t>
            </a:r>
            <a:r>
              <a:rPr lang="en-US" b="1" dirty="0" smtClean="0"/>
              <a:t>: </a:t>
            </a:r>
            <a:r>
              <a:rPr lang="en-US" u="sng" dirty="0" smtClean="0">
                <a:hlinkClick r:id="rId4"/>
              </a:rPr>
              <a:t>http</a:t>
            </a:r>
            <a:r>
              <a:rPr lang="en-US" u="sng" dirty="0" smtClean="0">
                <a:hlinkClick r:id="rId4"/>
              </a:rPr>
              <a:t>://techsparksit.com/union-minister/</a:t>
            </a:r>
            <a:r>
              <a:rPr lang="en-US" u="sng" dirty="0" smtClean="0"/>
              <a:t>                                  </a:t>
            </a:r>
            <a:endParaRPr lang="en-US"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arjun\m1.PNG"/>
          <p:cNvPicPr>
            <a:picLocks noChangeAspect="1" noChangeArrowheads="1"/>
          </p:cNvPicPr>
          <p:nvPr/>
        </p:nvPicPr>
        <p:blipFill>
          <a:blip r:embed="rId2"/>
          <a:srcRect/>
          <a:stretch>
            <a:fillRect/>
          </a:stretch>
        </p:blipFill>
        <p:spPr bwMode="auto">
          <a:xfrm>
            <a:off x="381000" y="228600"/>
            <a:ext cx="4191000" cy="6324600"/>
          </a:xfrm>
          <a:prstGeom prst="rect">
            <a:avLst/>
          </a:prstGeom>
          <a:noFill/>
        </p:spPr>
      </p:pic>
      <p:sp>
        <p:nvSpPr>
          <p:cNvPr id="3" name="Rectangle 2"/>
          <p:cNvSpPr/>
          <p:nvPr/>
        </p:nvSpPr>
        <p:spPr>
          <a:xfrm>
            <a:off x="4648200" y="1676400"/>
            <a:ext cx="4876800" cy="3108543"/>
          </a:xfrm>
          <a:prstGeom prst="rect">
            <a:avLst/>
          </a:prstGeom>
        </p:spPr>
        <p:txBody>
          <a:bodyPr wrap="square">
            <a:spAutoFit/>
          </a:bodyPr>
          <a:lstStyle/>
          <a:p>
            <a:pPr algn="ctr"/>
            <a:r>
              <a:rPr lang="en-US" sz="4800" b="1" dirty="0" smtClean="0">
                <a:solidFill>
                  <a:srgbClr val="0099FF"/>
                </a:solidFill>
              </a:rPr>
              <a:t>Mobile View</a:t>
            </a:r>
          </a:p>
          <a:p>
            <a:pPr algn="ctr"/>
            <a:endParaRPr lang="en-US" sz="3200" b="1" dirty="0" smtClean="0">
              <a:solidFill>
                <a:srgbClr val="0099FF"/>
              </a:solidFill>
            </a:endParaRPr>
          </a:p>
          <a:p>
            <a:pPr algn="ctr"/>
            <a:r>
              <a:rPr lang="en-US" sz="3200" b="1" dirty="0" err="1" smtClean="0">
                <a:solidFill>
                  <a:srgbClr val="0099FF"/>
                </a:solidFill>
              </a:rPr>
              <a:t>Wordpress</a:t>
            </a:r>
            <a:r>
              <a:rPr lang="en-US" sz="2400" dirty="0" smtClean="0"/>
              <a:t>     </a:t>
            </a:r>
            <a:endParaRPr lang="en-US" sz="2400" dirty="0" smtClean="0"/>
          </a:p>
          <a:p>
            <a:r>
              <a:rPr lang="en-US" sz="2400" dirty="0" smtClean="0"/>
              <a:t>                                                </a:t>
            </a:r>
            <a:r>
              <a:rPr lang="en-US" sz="2400" b="1" dirty="0" smtClean="0"/>
              <a:t>   </a:t>
            </a:r>
            <a:r>
              <a:rPr lang="en-US" sz="2400" dirty="0" smtClean="0"/>
              <a:t>                      </a:t>
            </a:r>
            <a:r>
              <a:rPr lang="en-US" b="1" dirty="0" smtClean="0"/>
              <a:t>Link: </a:t>
            </a:r>
            <a:r>
              <a:rPr lang="en-US" u="sng" dirty="0" smtClean="0">
                <a:hlinkClick r:id="rId3"/>
              </a:rPr>
              <a:t>http</a:t>
            </a:r>
            <a:r>
              <a:rPr lang="en-US" u="sng" dirty="0" smtClean="0">
                <a:hlinkClick r:id="rId3"/>
              </a:rPr>
              <a:t>://techsparksit.com/union-minister/</a:t>
            </a:r>
            <a:r>
              <a:rPr lang="en-US" u="sng" dirty="0" smtClean="0"/>
              <a:t>                                  </a:t>
            </a:r>
            <a:endParaRPr lang="en-US" dirty="0" smtClean="0"/>
          </a:p>
          <a:p>
            <a:endParaRPr lang="en-US" sz="2400" b="1" dirty="0" smtClean="0">
              <a:solidFill>
                <a:srgbClr val="0099FF"/>
              </a:solidFill>
            </a:endParaRPr>
          </a:p>
          <a:p>
            <a:endParaRPr lang="en-US" b="1" dirty="0" smtClean="0">
              <a:solidFill>
                <a:srgbClr val="0099FF"/>
              </a:solidFill>
            </a:endParaRPr>
          </a:p>
        </p:txBody>
      </p:sp>
      <p:pic>
        <p:nvPicPr>
          <p:cNvPr id="4" name="Picture 3" descr="C:\Users\Raman\AppData\Roaming\Skype\raman.techsparksit\media_messaging\media_cache_v3\^45BD7D4BA35E56098E6A887AB0CD0249837D8A407BB205D449^pimgpsh_fullsize_distr.png"/>
          <p:cNvPicPr>
            <a:picLocks noChangeAspect="1" noChangeArrowheads="1"/>
          </p:cNvPicPr>
          <p:nvPr/>
        </p:nvPicPr>
        <p:blipFill>
          <a:blip r:embed="rId4" cstate="print"/>
          <a:srcRect/>
          <a:stretch>
            <a:fillRect/>
          </a:stretch>
        </p:blipFill>
        <p:spPr bwMode="auto">
          <a:xfrm>
            <a:off x="7488932" y="0"/>
            <a:ext cx="1655068" cy="720996"/>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5800" y="5029200"/>
            <a:ext cx="7848600" cy="2123658"/>
          </a:xfrm>
          <a:prstGeom prst="rect">
            <a:avLst/>
          </a:prstGeom>
          <a:noFill/>
        </p:spPr>
        <p:txBody>
          <a:bodyPr wrap="square" rtlCol="0">
            <a:spAutoFit/>
          </a:bodyPr>
          <a:lstStyle/>
          <a:p>
            <a:r>
              <a:rPr lang="en-US" sz="2400" b="1" dirty="0" smtClean="0">
                <a:solidFill>
                  <a:srgbClr val="0099FF"/>
                </a:solidFill>
              </a:rPr>
              <a:t>Node JS</a:t>
            </a:r>
          </a:p>
          <a:p>
            <a:endParaRPr lang="en-US" dirty="0" smtClean="0"/>
          </a:p>
          <a:p>
            <a:r>
              <a:rPr lang="en-US" b="1" dirty="0" smtClean="0"/>
              <a:t>Project Name: </a:t>
            </a:r>
            <a:r>
              <a:rPr lang="en-US" dirty="0" smtClean="0"/>
              <a:t>Dating Site	                                    </a:t>
            </a:r>
            <a:r>
              <a:rPr lang="en-US" b="1" dirty="0" smtClean="0"/>
              <a:t>Others:</a:t>
            </a:r>
          </a:p>
          <a:p>
            <a:r>
              <a:rPr lang="en-US" b="1" dirty="0" smtClean="0"/>
              <a:t>Link:</a:t>
            </a:r>
            <a:r>
              <a:rPr lang="en-US" dirty="0" smtClean="0"/>
              <a:t> </a:t>
            </a:r>
            <a:r>
              <a:rPr lang="en-US" dirty="0" smtClean="0">
                <a:hlinkClick r:id="rId2"/>
              </a:rPr>
              <a:t>http://www.destiniesdating.com/</a:t>
            </a:r>
            <a:r>
              <a:rPr lang="en-US" dirty="0" smtClean="0"/>
              <a:t>                    </a:t>
            </a:r>
            <a:r>
              <a:rPr lang="en-US" u="sng" dirty="0" smtClean="0">
                <a:hlinkClick r:id="rId3"/>
              </a:rPr>
              <a:t>http://www.epicurious.com/</a:t>
            </a:r>
            <a:endParaRPr lang="en-US" dirty="0" smtClean="0"/>
          </a:p>
          <a:p>
            <a:r>
              <a:rPr lang="en-US" dirty="0" smtClean="0">
                <a:hlinkClick r:id="rId4"/>
              </a:rPr>
              <a:t> </a:t>
            </a:r>
            <a:r>
              <a:rPr lang="en-US" dirty="0" smtClean="0"/>
              <a:t>                                                                                        </a:t>
            </a:r>
            <a:r>
              <a:rPr lang="en-US" u="sng" dirty="0" smtClean="0">
                <a:hlinkClick r:id="rId4"/>
              </a:rPr>
              <a:t>https://www.neobux.com/</a:t>
            </a:r>
            <a:endParaRPr lang="en-US" dirty="0" smtClean="0"/>
          </a:p>
          <a:p>
            <a:r>
              <a:rPr lang="en-US" dirty="0" smtClean="0"/>
              <a:t>    </a:t>
            </a:r>
          </a:p>
          <a:p>
            <a:endParaRPr lang="en-US" dirty="0" smtClean="0"/>
          </a:p>
        </p:txBody>
      </p:sp>
      <p:pic>
        <p:nvPicPr>
          <p:cNvPr id="3074" name="Picture 2" descr="D:\Raman\New folder\portfolio\Destinies-Dating-2015-11-24-17-38-31.jpg"/>
          <p:cNvPicPr>
            <a:picLocks noChangeAspect="1" noChangeArrowheads="1"/>
          </p:cNvPicPr>
          <p:nvPr/>
        </p:nvPicPr>
        <p:blipFill>
          <a:blip r:embed="rId5" cstate="print"/>
          <a:srcRect b="74444"/>
          <a:stretch>
            <a:fillRect/>
          </a:stretch>
        </p:blipFill>
        <p:spPr bwMode="auto">
          <a:xfrm>
            <a:off x="800100" y="-457200"/>
            <a:ext cx="7543800" cy="54102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2" descr="C:\Users\Raman\AppData\Roaming\Skype\raman.techsparksit\media_messaging\media_cache_v3\^45BD7D4BA35E56098E6A887AB0CD0249837D8A407BB205D449^pimgpsh_fullsize_distr.png"/>
          <p:cNvPicPr>
            <a:picLocks noChangeAspect="1" noChangeArrowheads="1"/>
          </p:cNvPicPr>
          <p:nvPr/>
        </p:nvPicPr>
        <p:blipFill>
          <a:blip r:embed="rId6"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Raman\New folder\portfolio\Ompty-2015-11-27-16-00-45.jpg"/>
          <p:cNvPicPr>
            <a:picLocks noChangeAspect="1" noChangeArrowheads="1"/>
          </p:cNvPicPr>
          <p:nvPr/>
        </p:nvPicPr>
        <p:blipFill>
          <a:blip r:embed="rId2" cstate="print"/>
          <a:srcRect b="74215"/>
          <a:stretch>
            <a:fillRect/>
          </a:stretch>
        </p:blipFill>
        <p:spPr bwMode="auto">
          <a:xfrm>
            <a:off x="838201" y="629022"/>
            <a:ext cx="6934200" cy="394297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TextBox 2"/>
          <p:cNvSpPr txBox="1"/>
          <p:nvPr/>
        </p:nvSpPr>
        <p:spPr>
          <a:xfrm>
            <a:off x="609600" y="4876800"/>
            <a:ext cx="7848600" cy="2492990"/>
          </a:xfrm>
          <a:prstGeom prst="rect">
            <a:avLst/>
          </a:prstGeom>
          <a:noFill/>
        </p:spPr>
        <p:txBody>
          <a:bodyPr wrap="square" rtlCol="0">
            <a:spAutoFit/>
          </a:bodyPr>
          <a:lstStyle/>
          <a:p>
            <a:endParaRPr lang="en-US" sz="2400" b="1" dirty="0" smtClean="0">
              <a:solidFill>
                <a:srgbClr val="0099FF"/>
              </a:solidFill>
            </a:endParaRPr>
          </a:p>
          <a:p>
            <a:r>
              <a:rPr lang="en-US" sz="2400" b="1" dirty="0" err="1" smtClean="0">
                <a:solidFill>
                  <a:srgbClr val="0099FF"/>
                </a:solidFill>
              </a:rPr>
              <a:t>Laravel</a:t>
            </a:r>
            <a:endParaRPr lang="en-US" sz="2400" b="1" dirty="0" smtClean="0">
              <a:solidFill>
                <a:srgbClr val="0099FF"/>
              </a:solidFill>
            </a:endParaRPr>
          </a:p>
          <a:p>
            <a:endParaRPr lang="en-US" dirty="0" smtClean="0"/>
          </a:p>
          <a:p>
            <a:r>
              <a:rPr lang="en-US" b="1" dirty="0" smtClean="0"/>
              <a:t>Project Name: </a:t>
            </a:r>
            <a:r>
              <a:rPr lang="en-US" dirty="0" err="1" smtClean="0"/>
              <a:t>Ompty</a:t>
            </a:r>
            <a:r>
              <a:rPr lang="en-US" dirty="0" smtClean="0"/>
              <a:t> 	                                   </a:t>
            </a:r>
            <a:r>
              <a:rPr lang="en-US" b="1" dirty="0" smtClean="0"/>
              <a:t>Others:</a:t>
            </a:r>
          </a:p>
          <a:p>
            <a:r>
              <a:rPr lang="en-US" b="1" dirty="0" smtClean="0"/>
              <a:t>Link:</a:t>
            </a:r>
            <a:r>
              <a:rPr lang="en-US" dirty="0" smtClean="0"/>
              <a:t> </a:t>
            </a:r>
            <a:r>
              <a:rPr lang="en-US" dirty="0" smtClean="0">
                <a:hlinkClick r:id="rId3"/>
              </a:rPr>
              <a:t>www.ompty.com</a:t>
            </a:r>
            <a:r>
              <a:rPr lang="en-US" dirty="0" smtClean="0"/>
              <a:t>                                                </a:t>
            </a:r>
            <a:r>
              <a:rPr lang="en-US" dirty="0" smtClean="0">
                <a:hlinkClick r:id="rId4"/>
              </a:rPr>
              <a:t>https://reprevive.com/</a:t>
            </a:r>
            <a:endParaRPr lang="en-US" dirty="0" smtClean="0"/>
          </a:p>
          <a:p>
            <a:r>
              <a:rPr lang="en-US" dirty="0" smtClean="0"/>
              <a:t>                                                                                        </a:t>
            </a:r>
            <a:r>
              <a:rPr lang="en-US" u="sng" dirty="0" smtClean="0">
                <a:hlinkClick r:id="rId5"/>
              </a:rPr>
              <a:t>http://vc.blmco.com/user/login</a:t>
            </a:r>
            <a:endParaRPr lang="en-US" dirty="0" smtClean="0"/>
          </a:p>
          <a:p>
            <a:r>
              <a:rPr lang="en-US" dirty="0" smtClean="0"/>
              <a:t>    </a:t>
            </a:r>
          </a:p>
          <a:p>
            <a:endParaRPr lang="en-US" dirty="0" smtClean="0"/>
          </a:p>
        </p:txBody>
      </p:sp>
      <p:pic>
        <p:nvPicPr>
          <p:cNvPr id="6" name="Picture 2" descr="C:\Users\Raman\AppData\Roaming\Skype\raman.techsparksit\media_messaging\media_cache_v3\^45BD7D4BA35E56098E6A887AB0CD0249837D8A407BB205D449^pimgpsh_fullsize_distr.png"/>
          <p:cNvPicPr>
            <a:picLocks noChangeAspect="1" noChangeArrowheads="1"/>
          </p:cNvPicPr>
          <p:nvPr/>
        </p:nvPicPr>
        <p:blipFill>
          <a:blip r:embed="rId6"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685800" y="5638800"/>
            <a:ext cx="7696200" cy="0"/>
          </a:xfrm>
          <a:prstGeom prst="line">
            <a:avLst/>
          </a:prstGeom>
        </p:spPr>
        <p:style>
          <a:lnRef idx="3">
            <a:schemeClr val="accent5"/>
          </a:lnRef>
          <a:fillRef idx="0">
            <a:schemeClr val="accent5"/>
          </a:fillRef>
          <a:effectRef idx="2">
            <a:schemeClr val="accent5"/>
          </a:effectRef>
          <a:fontRef idx="minor">
            <a:schemeClr val="tx1"/>
          </a:fontRef>
        </p:style>
      </p:cxnSp>
      <p:sp>
        <p:nvSpPr>
          <p:cNvPr id="8" name="TextBox 7"/>
          <p:cNvSpPr txBox="1"/>
          <p:nvPr/>
        </p:nvSpPr>
        <p:spPr>
          <a:xfrm>
            <a:off x="1676400" y="3429000"/>
            <a:ext cx="6705600" cy="1015663"/>
          </a:xfrm>
          <a:prstGeom prst="rect">
            <a:avLst/>
          </a:prstGeom>
          <a:noFill/>
        </p:spPr>
        <p:txBody>
          <a:bodyPr wrap="square" rtlCol="0">
            <a:spAutoFit/>
          </a:bodyPr>
          <a:lstStyle/>
          <a:p>
            <a:r>
              <a:rPr lang="en-US" sz="6000" dirty="0" smtClean="0">
                <a:solidFill>
                  <a:srgbClr val="0099FF"/>
                </a:solidFill>
                <a:latin typeface="Arial Rounded MT Bold" pitchFamily="34" charset="0"/>
              </a:rPr>
              <a:t>TECHSPARKSIT</a:t>
            </a:r>
            <a:endParaRPr lang="en-US" sz="6000" dirty="0">
              <a:solidFill>
                <a:srgbClr val="0099FF"/>
              </a:solidFill>
              <a:latin typeface="Arial Rounded MT Bold" pitchFamily="34" charset="0"/>
            </a:endParaRPr>
          </a:p>
        </p:txBody>
      </p:sp>
      <p:sp>
        <p:nvSpPr>
          <p:cNvPr id="9" name="TextBox 8"/>
          <p:cNvSpPr txBox="1"/>
          <p:nvPr/>
        </p:nvSpPr>
        <p:spPr>
          <a:xfrm>
            <a:off x="2209800" y="4267200"/>
            <a:ext cx="6172200" cy="400110"/>
          </a:xfrm>
          <a:prstGeom prst="rect">
            <a:avLst/>
          </a:prstGeom>
          <a:noFill/>
        </p:spPr>
        <p:txBody>
          <a:bodyPr wrap="square" rtlCol="0">
            <a:spAutoFit/>
          </a:bodyPr>
          <a:lstStyle/>
          <a:p>
            <a:r>
              <a:rPr lang="en-US" sz="2000" dirty="0" smtClean="0">
                <a:solidFill>
                  <a:srgbClr val="0099FF"/>
                </a:solidFill>
                <a:latin typeface="Arial Rounded MT Bold" pitchFamily="34" charset="0"/>
              </a:rPr>
              <a:t>Where we create beautiful amazing stuff……..</a:t>
            </a:r>
            <a:endParaRPr lang="en-US" sz="2000" dirty="0">
              <a:solidFill>
                <a:srgbClr val="0099FF"/>
              </a:solidFill>
              <a:latin typeface="Arial Rounded MT Bold"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9600" y="5181600"/>
            <a:ext cx="7848600" cy="2400657"/>
          </a:xfrm>
          <a:prstGeom prst="rect">
            <a:avLst/>
          </a:prstGeom>
          <a:noFill/>
        </p:spPr>
        <p:txBody>
          <a:bodyPr wrap="square" rtlCol="0">
            <a:spAutoFit/>
          </a:bodyPr>
          <a:lstStyle/>
          <a:p>
            <a:r>
              <a:rPr lang="en-US" sz="2400" b="1" dirty="0" smtClean="0">
                <a:solidFill>
                  <a:srgbClr val="0099FF"/>
                </a:solidFill>
              </a:rPr>
              <a:t>PHP</a:t>
            </a:r>
          </a:p>
          <a:p>
            <a:endParaRPr lang="en-US" dirty="0" smtClean="0"/>
          </a:p>
          <a:p>
            <a:r>
              <a:rPr lang="en-US" b="1" dirty="0" smtClean="0"/>
              <a:t>Project Name: </a:t>
            </a:r>
            <a:r>
              <a:rPr lang="en-US" dirty="0" smtClean="0"/>
              <a:t>Blue Lounge      	                          </a:t>
            </a:r>
            <a:r>
              <a:rPr lang="en-US" b="1" dirty="0" smtClean="0"/>
              <a:t>Others:</a:t>
            </a:r>
          </a:p>
          <a:p>
            <a:r>
              <a:rPr lang="en-US" b="1" dirty="0" smtClean="0"/>
              <a:t>Link:</a:t>
            </a:r>
            <a:r>
              <a:rPr lang="en-US" dirty="0" smtClean="0"/>
              <a:t> </a:t>
            </a:r>
            <a:r>
              <a:rPr lang="en-US" dirty="0" smtClean="0">
                <a:hlinkClick r:id="rId3"/>
              </a:rPr>
              <a:t>http://www.bluelounge.com/</a:t>
            </a:r>
            <a:r>
              <a:rPr lang="en-US" dirty="0" smtClean="0"/>
              <a:t>                                  </a:t>
            </a:r>
            <a:r>
              <a:rPr lang="en-US" u="sng" dirty="0" smtClean="0">
                <a:hlinkClick r:id="rId4"/>
              </a:rPr>
              <a:t>http://egcharge.com/</a:t>
            </a:r>
            <a:r>
              <a:rPr lang="en-US" u="sng" dirty="0" smtClean="0"/>
              <a:t/>
            </a:r>
            <a:br>
              <a:rPr lang="en-US" u="sng" dirty="0" smtClean="0"/>
            </a:br>
            <a:r>
              <a:rPr lang="en-US" dirty="0" smtClean="0"/>
              <a:t>                                                                                                </a:t>
            </a:r>
            <a:r>
              <a:rPr lang="en-US" dirty="0" smtClean="0">
                <a:hlinkClick r:id="rId5"/>
              </a:rPr>
              <a:t>http://www.indochino.com</a:t>
            </a:r>
            <a:r>
              <a:rPr lang="en-US" u="sng" dirty="0" smtClean="0">
                <a:hlinkClick r:id="rId5"/>
              </a:rPr>
              <a:t>/</a:t>
            </a:r>
            <a:r>
              <a:rPr lang="en-US" dirty="0" smtClean="0"/>
              <a:t>    </a:t>
            </a:r>
          </a:p>
          <a:p>
            <a:r>
              <a:rPr lang="en-US" dirty="0" smtClean="0"/>
              <a:t>                                          </a:t>
            </a:r>
          </a:p>
          <a:p>
            <a:r>
              <a:rPr lang="en-US" dirty="0" smtClean="0"/>
              <a:t>    </a:t>
            </a:r>
          </a:p>
          <a:p>
            <a:endParaRPr lang="en-US" dirty="0" smtClean="0"/>
          </a:p>
        </p:txBody>
      </p:sp>
      <p:pic>
        <p:nvPicPr>
          <p:cNvPr id="5124" name="Picture 4" descr="D:\Raman\New folder\Simple solutions for everyday problems   Bluelounge.png"/>
          <p:cNvPicPr>
            <a:picLocks noChangeAspect="1" noChangeArrowheads="1"/>
          </p:cNvPicPr>
          <p:nvPr/>
        </p:nvPicPr>
        <p:blipFill>
          <a:blip r:embed="rId6" cstate="print"/>
          <a:srcRect b="30000"/>
          <a:stretch>
            <a:fillRect/>
          </a:stretch>
        </p:blipFill>
        <p:spPr bwMode="auto">
          <a:xfrm>
            <a:off x="533400" y="-228600"/>
            <a:ext cx="8216201" cy="50292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2" descr="C:\Users\Raman\AppData\Roaming\Skype\raman.techsparksit\media_messaging\media_cache_v3\^45BD7D4BA35E56098E6A887AB0CD0249837D8A407BB205D449^pimgpsh_fullsize_distr.png"/>
          <p:cNvPicPr>
            <a:picLocks noChangeAspect="1" noChangeArrowheads="1"/>
          </p:cNvPicPr>
          <p:nvPr/>
        </p:nvPicPr>
        <p:blipFill>
          <a:blip r:embed="rId7"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Raman\New folder\Cargo Chief   Shipping Made Easy.png"/>
          <p:cNvPicPr>
            <a:picLocks noChangeAspect="1" noChangeArrowheads="1"/>
          </p:cNvPicPr>
          <p:nvPr/>
        </p:nvPicPr>
        <p:blipFill>
          <a:blip r:embed="rId2" cstate="print"/>
          <a:srcRect b="84029"/>
          <a:stretch>
            <a:fillRect/>
          </a:stretch>
        </p:blipFill>
        <p:spPr bwMode="auto">
          <a:xfrm>
            <a:off x="800100" y="304800"/>
            <a:ext cx="7543800" cy="44958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p:cNvSpPr txBox="1"/>
          <p:nvPr/>
        </p:nvSpPr>
        <p:spPr>
          <a:xfrm>
            <a:off x="609600" y="5181600"/>
            <a:ext cx="7848600" cy="2400657"/>
          </a:xfrm>
          <a:prstGeom prst="rect">
            <a:avLst/>
          </a:prstGeom>
          <a:noFill/>
        </p:spPr>
        <p:txBody>
          <a:bodyPr wrap="square" rtlCol="0">
            <a:spAutoFit/>
          </a:bodyPr>
          <a:lstStyle/>
          <a:p>
            <a:r>
              <a:rPr lang="en-US" sz="2400" b="1" dirty="0" err="1" smtClean="0">
                <a:solidFill>
                  <a:srgbClr val="0099FF"/>
                </a:solidFill>
              </a:rPr>
              <a:t>Codeigniter</a:t>
            </a:r>
            <a:endParaRPr lang="en-US" sz="2400" b="1" dirty="0" smtClean="0">
              <a:solidFill>
                <a:srgbClr val="0099FF"/>
              </a:solidFill>
            </a:endParaRPr>
          </a:p>
          <a:p>
            <a:endParaRPr lang="en-US" dirty="0" smtClean="0"/>
          </a:p>
          <a:p>
            <a:r>
              <a:rPr lang="en-US" b="1" dirty="0" smtClean="0"/>
              <a:t>Project Name: </a:t>
            </a:r>
            <a:r>
              <a:rPr lang="en-US" dirty="0" smtClean="0"/>
              <a:t>Cargo </a:t>
            </a:r>
            <a:r>
              <a:rPr lang="en-US" dirty="0" err="1" smtClean="0"/>
              <a:t>cheif</a:t>
            </a:r>
            <a:r>
              <a:rPr lang="en-US" dirty="0" smtClean="0"/>
              <a:t>              	                   </a:t>
            </a:r>
            <a:r>
              <a:rPr lang="en-US" b="1" dirty="0" smtClean="0"/>
              <a:t>Others:</a:t>
            </a:r>
          </a:p>
          <a:p>
            <a:r>
              <a:rPr lang="en-US" b="1" dirty="0" smtClean="0"/>
              <a:t>Link:</a:t>
            </a:r>
            <a:r>
              <a:rPr lang="en-US" dirty="0" smtClean="0"/>
              <a:t> </a:t>
            </a:r>
            <a:r>
              <a:rPr lang="en-US" u="sng" dirty="0" smtClean="0">
                <a:hlinkClick r:id="rId3"/>
              </a:rPr>
              <a:t>https://www.cargochief.com/</a:t>
            </a:r>
            <a:r>
              <a:rPr lang="en-US" u="sng" dirty="0" smtClean="0"/>
              <a:t> </a:t>
            </a:r>
            <a:r>
              <a:rPr lang="en-US" dirty="0" smtClean="0"/>
              <a:t>                          </a:t>
            </a:r>
            <a:r>
              <a:rPr lang="en-US" u="sng" dirty="0" smtClean="0">
                <a:hlinkClick r:id="rId4"/>
              </a:rPr>
              <a:t>http://likethis.net/</a:t>
            </a:r>
            <a:r>
              <a:rPr lang="en-US" dirty="0" smtClean="0"/>
              <a:t/>
            </a:r>
            <a:br>
              <a:rPr lang="en-US" dirty="0" smtClean="0"/>
            </a:br>
            <a:r>
              <a:rPr lang="en-US" dirty="0" smtClean="0"/>
              <a:t>                                                                                        </a:t>
            </a:r>
            <a:r>
              <a:rPr lang="en-US" u="sng" dirty="0" smtClean="0">
                <a:hlinkClick r:id="rId5"/>
              </a:rPr>
              <a:t>http://sagitus.com/sagitus2014/</a:t>
            </a:r>
            <a:endParaRPr lang="en-US" dirty="0" smtClean="0"/>
          </a:p>
          <a:p>
            <a:r>
              <a:rPr lang="en-US" dirty="0" smtClean="0"/>
              <a:t>                                          </a:t>
            </a:r>
          </a:p>
          <a:p>
            <a:r>
              <a:rPr lang="en-US" dirty="0" smtClean="0"/>
              <a:t>    </a:t>
            </a:r>
          </a:p>
          <a:p>
            <a:endParaRPr lang="en-US" dirty="0" smtClean="0"/>
          </a:p>
        </p:txBody>
      </p:sp>
      <p:pic>
        <p:nvPicPr>
          <p:cNvPr id="6" name="Picture 2" descr="C:\Users\Raman\AppData\Roaming\Skype\raman.techsparksit\media_messaging\media_cache_v3\^45BD7D4BA35E56098E6A887AB0CD0249837D8A407BB205D449^pimgpsh_fullsize_distr.png"/>
          <p:cNvPicPr>
            <a:picLocks noChangeAspect="1" noChangeArrowheads="1"/>
          </p:cNvPicPr>
          <p:nvPr/>
        </p:nvPicPr>
        <p:blipFill>
          <a:blip r:embed="rId6"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Raman\New folder\Diminished Value   Improper Repair Expert.png"/>
          <p:cNvPicPr>
            <a:picLocks noChangeAspect="1" noChangeArrowheads="1"/>
          </p:cNvPicPr>
          <p:nvPr/>
        </p:nvPicPr>
        <p:blipFill>
          <a:blip r:embed="rId2" cstate="print"/>
          <a:srcRect b="49074"/>
          <a:stretch>
            <a:fillRect/>
          </a:stretch>
        </p:blipFill>
        <p:spPr bwMode="auto">
          <a:xfrm>
            <a:off x="800100" y="0"/>
            <a:ext cx="7543800" cy="4913194"/>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3" name="TextBox 2"/>
          <p:cNvSpPr txBox="1"/>
          <p:nvPr/>
        </p:nvSpPr>
        <p:spPr>
          <a:xfrm>
            <a:off x="533400" y="4876800"/>
            <a:ext cx="7848600" cy="2400657"/>
          </a:xfrm>
          <a:prstGeom prst="rect">
            <a:avLst/>
          </a:prstGeom>
          <a:noFill/>
        </p:spPr>
        <p:txBody>
          <a:bodyPr wrap="square" rtlCol="0">
            <a:spAutoFit/>
          </a:bodyPr>
          <a:lstStyle/>
          <a:p>
            <a:r>
              <a:rPr lang="en-US" sz="2400" b="1" dirty="0" smtClean="0">
                <a:solidFill>
                  <a:srgbClr val="0099FF"/>
                </a:solidFill>
              </a:rPr>
              <a:t>Cake PHP</a:t>
            </a:r>
          </a:p>
          <a:p>
            <a:endParaRPr lang="en-US" dirty="0" smtClean="0"/>
          </a:p>
          <a:p>
            <a:r>
              <a:rPr lang="en-US" b="1" dirty="0" smtClean="0"/>
              <a:t>Project Name: </a:t>
            </a:r>
            <a:r>
              <a:rPr lang="en-US" dirty="0" smtClean="0"/>
              <a:t>Wreck Check Car </a:t>
            </a:r>
            <a:r>
              <a:rPr lang="en-US" dirty="0" err="1" smtClean="0"/>
              <a:t>sScan</a:t>
            </a:r>
            <a:r>
              <a:rPr lang="en-US" dirty="0" smtClean="0"/>
              <a:t>              	        </a:t>
            </a:r>
            <a:r>
              <a:rPr lang="en-US" b="1" dirty="0" smtClean="0"/>
              <a:t>Others:</a:t>
            </a:r>
          </a:p>
          <a:p>
            <a:r>
              <a:rPr lang="en-US" b="1" dirty="0" smtClean="0"/>
              <a:t>Link:</a:t>
            </a:r>
            <a:r>
              <a:rPr lang="en-US" dirty="0" smtClean="0"/>
              <a:t> </a:t>
            </a:r>
            <a:r>
              <a:rPr lang="en-US" u="sng" dirty="0" smtClean="0">
                <a:hlinkClick r:id="rId3"/>
              </a:rPr>
              <a:t>http://www.wreckcheckcarscan.com/</a:t>
            </a:r>
            <a:r>
              <a:rPr lang="en-US" u="sng" dirty="0" smtClean="0"/>
              <a:t> </a:t>
            </a:r>
            <a:r>
              <a:rPr lang="en-US" dirty="0" smtClean="0"/>
              <a:t>                   </a:t>
            </a:r>
            <a:r>
              <a:rPr lang="en-US" u="sng" dirty="0" smtClean="0">
                <a:hlinkClick r:id="rId4"/>
              </a:rPr>
              <a:t>http://www.doubleoar.com/</a:t>
            </a:r>
            <a:endParaRPr lang="en-US" dirty="0" smtClean="0"/>
          </a:p>
          <a:p>
            <a:r>
              <a:rPr lang="en-US" dirty="0" smtClean="0"/>
              <a:t>                                                                                         </a:t>
            </a:r>
          </a:p>
          <a:p>
            <a:r>
              <a:rPr lang="en-US" dirty="0" smtClean="0"/>
              <a:t>                                          </a:t>
            </a:r>
          </a:p>
          <a:p>
            <a:r>
              <a:rPr lang="en-US" dirty="0" smtClean="0"/>
              <a:t>    </a:t>
            </a:r>
          </a:p>
          <a:p>
            <a:endParaRPr lang="en-US" dirty="0" smtClean="0"/>
          </a:p>
        </p:txBody>
      </p:sp>
      <p:pic>
        <p:nvPicPr>
          <p:cNvPr id="6" name="Picture 2" descr="C:\Users\Raman\AppData\Roaming\Skype\raman.techsparksit\media_messaging\media_cache_v3\^45BD7D4BA35E56098E6A887AB0CD0249837D8A407BB205D449^pimgpsh_fullsize_distr.png"/>
          <p:cNvPicPr>
            <a:picLocks noChangeAspect="1" noChangeArrowheads="1"/>
          </p:cNvPicPr>
          <p:nvPr/>
        </p:nvPicPr>
        <p:blipFill>
          <a:blip r:embed="rId5"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descr="C:\Users\Raman\Downloads\Untitled.png"/>
          <p:cNvPicPr>
            <a:picLocks noChangeAspect="1" noChangeArrowheads="1"/>
          </p:cNvPicPr>
          <p:nvPr/>
        </p:nvPicPr>
        <p:blipFill>
          <a:blip r:embed="rId2" cstate="print"/>
          <a:srcRect b="4661"/>
          <a:stretch>
            <a:fillRect/>
          </a:stretch>
        </p:blipFill>
        <p:spPr bwMode="auto">
          <a:xfrm>
            <a:off x="304800" y="228600"/>
            <a:ext cx="3962400" cy="6234494"/>
          </a:xfrm>
          <a:prstGeom prst="rect">
            <a:avLst/>
          </a:prstGeom>
          <a:noFill/>
        </p:spPr>
      </p:pic>
      <p:sp>
        <p:nvSpPr>
          <p:cNvPr id="8" name="TextBox 7"/>
          <p:cNvSpPr txBox="1"/>
          <p:nvPr/>
        </p:nvSpPr>
        <p:spPr>
          <a:xfrm>
            <a:off x="4724400" y="2057400"/>
            <a:ext cx="3429000" cy="2400657"/>
          </a:xfrm>
          <a:prstGeom prst="rect">
            <a:avLst/>
          </a:prstGeom>
          <a:noFill/>
        </p:spPr>
        <p:txBody>
          <a:bodyPr wrap="square" rtlCol="0">
            <a:spAutoFit/>
          </a:bodyPr>
          <a:lstStyle/>
          <a:p>
            <a:endParaRPr lang="en-US" b="1" dirty="0" smtClean="0"/>
          </a:p>
          <a:p>
            <a:r>
              <a:rPr lang="en-US" sz="7200" b="1" dirty="0" smtClean="0">
                <a:solidFill>
                  <a:srgbClr val="0099FF"/>
                </a:solidFill>
              </a:rPr>
              <a:t>IOS APP</a:t>
            </a:r>
          </a:p>
          <a:p>
            <a:endParaRPr lang="en-US" sz="2400" b="1" dirty="0" smtClean="0">
              <a:solidFill>
                <a:srgbClr val="0099FF"/>
              </a:solidFill>
            </a:endParaRPr>
          </a:p>
          <a:p>
            <a:r>
              <a:rPr lang="en-US" b="1" dirty="0" smtClean="0"/>
              <a:t>Project Name:</a:t>
            </a:r>
            <a:r>
              <a:rPr lang="en-US" dirty="0" smtClean="0"/>
              <a:t> </a:t>
            </a:r>
            <a:r>
              <a:rPr lang="en-US" dirty="0" err="1" smtClean="0"/>
              <a:t>Pagal</a:t>
            </a:r>
            <a:r>
              <a:rPr lang="en-US" dirty="0" smtClean="0"/>
              <a:t> parrot</a:t>
            </a:r>
          </a:p>
          <a:p>
            <a:r>
              <a:rPr lang="en-US" b="1" dirty="0" smtClean="0">
                <a:solidFill>
                  <a:srgbClr val="0099FF"/>
                </a:solidFill>
              </a:rPr>
              <a:t>Designed &amp; Developed </a:t>
            </a:r>
          </a:p>
        </p:txBody>
      </p:sp>
      <p:pic>
        <p:nvPicPr>
          <p:cNvPr id="6" name="Picture 2" descr="C:\Users\Raman\AppData\Roaming\Skype\raman.techsparksit\media_messaging\media_cache_v3\^45BD7D4BA35E56098E6A887AB0CD0249837D8A407BB205D449^pimgpsh_fullsize_distr.png"/>
          <p:cNvPicPr>
            <a:picLocks noChangeAspect="1" noChangeArrowheads="1"/>
          </p:cNvPicPr>
          <p:nvPr/>
        </p:nvPicPr>
        <p:blipFill>
          <a:blip r:embed="rId3"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990600"/>
            <a:ext cx="3962400" cy="3508653"/>
          </a:xfrm>
          <a:prstGeom prst="rect">
            <a:avLst/>
          </a:prstGeom>
          <a:noFill/>
        </p:spPr>
        <p:txBody>
          <a:bodyPr wrap="square" rtlCol="0">
            <a:spAutoFit/>
          </a:bodyPr>
          <a:lstStyle/>
          <a:p>
            <a:r>
              <a:rPr lang="en-US" sz="7200" b="1" dirty="0" smtClean="0">
                <a:solidFill>
                  <a:srgbClr val="0099FF"/>
                </a:solidFill>
              </a:rPr>
              <a:t>ANDROID APP</a:t>
            </a:r>
          </a:p>
          <a:p>
            <a:endParaRPr lang="en-US" sz="2400" b="1" dirty="0" smtClean="0">
              <a:solidFill>
                <a:srgbClr val="0099FF"/>
              </a:solidFill>
            </a:endParaRPr>
          </a:p>
          <a:p>
            <a:r>
              <a:rPr lang="en-US" b="1" dirty="0" smtClean="0"/>
              <a:t>Project Name:</a:t>
            </a:r>
            <a:r>
              <a:rPr lang="en-US" dirty="0" smtClean="0"/>
              <a:t> Go </a:t>
            </a:r>
            <a:r>
              <a:rPr lang="en-US" dirty="0" err="1" smtClean="0"/>
              <a:t>yaar</a:t>
            </a:r>
            <a:endParaRPr lang="en-US" dirty="0" smtClean="0"/>
          </a:p>
          <a:p>
            <a:r>
              <a:rPr lang="en-US" b="1" dirty="0" smtClean="0">
                <a:solidFill>
                  <a:srgbClr val="0099FF"/>
                </a:solidFill>
              </a:rPr>
              <a:t>Designed &amp; Developed </a:t>
            </a:r>
          </a:p>
          <a:p>
            <a:endParaRPr lang="en-US" b="1" dirty="0" smtClean="0">
              <a:solidFill>
                <a:srgbClr val="0099FF"/>
              </a:solidFill>
            </a:endParaRPr>
          </a:p>
        </p:txBody>
      </p:sp>
      <p:pic>
        <p:nvPicPr>
          <p:cNvPr id="43010" name="Picture 2" descr="C:\Users\Raman\Downloads\Screenshot_2016-01-23-17-33-14.png"/>
          <p:cNvPicPr>
            <a:picLocks noChangeAspect="1" noChangeArrowheads="1"/>
          </p:cNvPicPr>
          <p:nvPr/>
        </p:nvPicPr>
        <p:blipFill>
          <a:blip r:embed="rId2" cstate="print"/>
          <a:srcRect/>
          <a:stretch>
            <a:fillRect/>
          </a:stretch>
        </p:blipFill>
        <p:spPr bwMode="auto">
          <a:xfrm>
            <a:off x="4114800" y="914400"/>
            <a:ext cx="3276600" cy="54102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icture 2" descr="C:\Users\Raman\AppData\Roaming\Skype\raman.techsparksit\media_messaging\media_cache_v3\^45BD7D4BA35E56098E6A887AB0CD0249837D8A407BB205D449^pimgpsh_fullsize_distr.png"/>
          <p:cNvPicPr>
            <a:picLocks noChangeAspect="1" noChangeArrowheads="1"/>
          </p:cNvPicPr>
          <p:nvPr/>
        </p:nvPicPr>
        <p:blipFill>
          <a:blip r:embed="rId3"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6"/>
          <p:cNvSpPr txBox="1"/>
          <p:nvPr/>
        </p:nvSpPr>
        <p:spPr>
          <a:xfrm>
            <a:off x="457200" y="0"/>
            <a:ext cx="3886199" cy="2131353"/>
          </a:xfrm>
          <a:prstGeom prst="rect">
            <a:avLst/>
          </a:prstGeom>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9"/>
              </a:spcBef>
            </a:pPr>
            <a:endParaRPr sz="850" dirty="0">
              <a:latin typeface="Times New Roman"/>
              <a:cs typeface="Times New Roman"/>
            </a:endParaRPr>
          </a:p>
          <a:p>
            <a:pPr marL="15875">
              <a:lnSpc>
                <a:spcPts val="3550"/>
              </a:lnSpc>
            </a:pPr>
            <a:r>
              <a:rPr sz="3600" spc="210" dirty="0" smtClean="0">
                <a:solidFill>
                  <a:srgbClr val="1D1D1B"/>
                </a:solidFill>
                <a:latin typeface="Tahoma"/>
                <a:cs typeface="Tahoma"/>
              </a:rPr>
              <a:t>OUR</a:t>
            </a:r>
            <a:endParaRPr sz="3600" dirty="0">
              <a:latin typeface="Tahoma"/>
              <a:cs typeface="Tahoma"/>
            </a:endParaRPr>
          </a:p>
          <a:p>
            <a:pPr marL="368935">
              <a:lnSpc>
                <a:spcPts val="5350"/>
              </a:lnSpc>
            </a:pPr>
            <a:r>
              <a:rPr lang="en-US" sz="6000" b="1" spc="-505" dirty="0" smtClean="0">
                <a:solidFill>
                  <a:srgbClr val="0099FF"/>
                </a:solidFill>
                <a:latin typeface="Verdana" pitchFamily="34" charset="0"/>
                <a:ea typeface="Verdana" pitchFamily="34" charset="0"/>
                <a:cs typeface="Verdana" pitchFamily="34" charset="0"/>
              </a:rPr>
              <a:t>LOGO DESIGNS</a:t>
            </a:r>
            <a:endParaRPr sz="6000" b="1" spc="-505" dirty="0">
              <a:solidFill>
                <a:srgbClr val="0099FF"/>
              </a:solidFill>
              <a:latin typeface="Verdana" pitchFamily="34" charset="0"/>
              <a:ea typeface="Verdana" pitchFamily="34" charset="0"/>
              <a:cs typeface="Verdana" pitchFamily="34" charset="0"/>
            </a:endParaRPr>
          </a:p>
        </p:txBody>
      </p:sp>
      <p:pic>
        <p:nvPicPr>
          <p:cNvPr id="11266" name="Picture 2" descr="D:\Raman\Work Examples\logo-final-1.png"/>
          <p:cNvPicPr>
            <a:picLocks noChangeAspect="1" noChangeArrowheads="1"/>
          </p:cNvPicPr>
          <p:nvPr/>
        </p:nvPicPr>
        <p:blipFill>
          <a:blip r:embed="rId2" cstate="print"/>
          <a:srcRect/>
          <a:stretch>
            <a:fillRect/>
          </a:stretch>
        </p:blipFill>
        <p:spPr bwMode="auto">
          <a:xfrm>
            <a:off x="5486400" y="3810000"/>
            <a:ext cx="3505200" cy="1560188"/>
          </a:xfrm>
          <a:prstGeom prst="rect">
            <a:avLst/>
          </a:prstGeom>
          <a:noFill/>
        </p:spPr>
      </p:pic>
      <p:pic>
        <p:nvPicPr>
          <p:cNvPr id="11268" name="Picture 4" descr="D:\Raman\New folder\logo.png"/>
          <p:cNvPicPr>
            <a:picLocks noChangeAspect="1" noChangeArrowheads="1"/>
          </p:cNvPicPr>
          <p:nvPr/>
        </p:nvPicPr>
        <p:blipFill>
          <a:blip r:embed="rId3" cstate="print"/>
          <a:srcRect/>
          <a:stretch>
            <a:fillRect/>
          </a:stretch>
        </p:blipFill>
        <p:spPr bwMode="auto">
          <a:xfrm>
            <a:off x="5105400" y="2514600"/>
            <a:ext cx="1309955" cy="1371600"/>
          </a:xfrm>
          <a:prstGeom prst="rect">
            <a:avLst/>
          </a:prstGeom>
          <a:noFill/>
        </p:spPr>
      </p:pic>
      <p:pic>
        <p:nvPicPr>
          <p:cNvPr id="11272" name="Picture 8" descr="D:\Raman\New folder\imgres.png"/>
          <p:cNvPicPr preferRelativeResize="0">
            <a:picLocks noChangeAspect="1" noChangeArrowheads="1"/>
          </p:cNvPicPr>
          <p:nvPr/>
        </p:nvPicPr>
        <p:blipFill>
          <a:blip r:embed="rId4" cstate="print"/>
          <a:srcRect/>
          <a:stretch>
            <a:fillRect/>
          </a:stretch>
        </p:blipFill>
        <p:spPr bwMode="auto">
          <a:xfrm>
            <a:off x="2819400" y="2590800"/>
            <a:ext cx="1950720" cy="1170432"/>
          </a:xfrm>
          <a:prstGeom prst="rect">
            <a:avLst/>
          </a:prstGeom>
          <a:noFill/>
        </p:spPr>
      </p:pic>
      <p:pic>
        <p:nvPicPr>
          <p:cNvPr id="11275" name="Picture 11" descr="https://reprevive.com/wp-content/uploads/2015/11/TwoColorFull.png"/>
          <p:cNvPicPr>
            <a:picLocks noChangeAspect="1" noChangeArrowheads="1"/>
          </p:cNvPicPr>
          <p:nvPr/>
        </p:nvPicPr>
        <p:blipFill>
          <a:blip r:embed="rId5" cstate="print"/>
          <a:srcRect/>
          <a:stretch>
            <a:fillRect/>
          </a:stretch>
        </p:blipFill>
        <p:spPr bwMode="auto">
          <a:xfrm>
            <a:off x="5029200" y="5638800"/>
            <a:ext cx="2161493" cy="685800"/>
          </a:xfrm>
          <a:prstGeom prst="rect">
            <a:avLst/>
          </a:prstGeom>
          <a:noFill/>
        </p:spPr>
      </p:pic>
      <p:pic>
        <p:nvPicPr>
          <p:cNvPr id="11276" name="Picture 12" descr="C:\Users\Raman\Downloads\Icon-A-Boutique-Hotel_1.png"/>
          <p:cNvPicPr>
            <a:picLocks noChangeAspect="1" noChangeArrowheads="1"/>
          </p:cNvPicPr>
          <p:nvPr/>
        </p:nvPicPr>
        <p:blipFill>
          <a:blip r:embed="rId6" cstate="print"/>
          <a:srcRect/>
          <a:stretch>
            <a:fillRect/>
          </a:stretch>
        </p:blipFill>
        <p:spPr bwMode="auto">
          <a:xfrm>
            <a:off x="1752600" y="3886200"/>
            <a:ext cx="1295400" cy="1695450"/>
          </a:xfrm>
          <a:prstGeom prst="rect">
            <a:avLst/>
          </a:prstGeom>
          <a:noFill/>
        </p:spPr>
      </p:pic>
      <p:pic>
        <p:nvPicPr>
          <p:cNvPr id="11277" name="Picture 13" descr="C:\Users\Raman\Desktop\142452386244454e68f87e4b094e1021d72bd.png"/>
          <p:cNvPicPr>
            <a:picLocks noChangeAspect="1" noChangeArrowheads="1"/>
          </p:cNvPicPr>
          <p:nvPr/>
        </p:nvPicPr>
        <p:blipFill>
          <a:blip r:embed="rId7" cstate="print"/>
          <a:srcRect/>
          <a:stretch>
            <a:fillRect/>
          </a:stretch>
        </p:blipFill>
        <p:spPr bwMode="auto">
          <a:xfrm>
            <a:off x="2057400" y="5715000"/>
            <a:ext cx="2362200" cy="762000"/>
          </a:xfrm>
          <a:prstGeom prst="rect">
            <a:avLst/>
          </a:prstGeom>
          <a:noFill/>
        </p:spPr>
      </p:pic>
      <p:pic>
        <p:nvPicPr>
          <p:cNvPr id="11" name="Picture 2" descr="C:\Users\Raman\AppData\Roaming\Skype\raman.techsparksit\media_messaging\media_cache_v3\^45BD7D4BA35E56098E6A887AB0CD0249837D8A407BB205D449^pimgpsh_fullsize_distr.png"/>
          <p:cNvPicPr>
            <a:picLocks noChangeAspect="1" noChangeArrowheads="1"/>
          </p:cNvPicPr>
          <p:nvPr/>
        </p:nvPicPr>
        <p:blipFill>
          <a:blip r:embed="rId8"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6"/>
          <p:cNvSpPr txBox="1"/>
          <p:nvPr/>
        </p:nvSpPr>
        <p:spPr>
          <a:xfrm>
            <a:off x="457201" y="0"/>
            <a:ext cx="3048000" cy="1438855"/>
          </a:xfrm>
          <a:prstGeom prst="rect">
            <a:avLst/>
          </a:prstGeom>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9"/>
              </a:spcBef>
            </a:pPr>
            <a:endParaRPr sz="850" dirty="0">
              <a:latin typeface="Times New Roman"/>
              <a:cs typeface="Times New Roman"/>
            </a:endParaRPr>
          </a:p>
          <a:p>
            <a:pPr marL="15875">
              <a:lnSpc>
                <a:spcPts val="3550"/>
              </a:lnSpc>
            </a:pPr>
            <a:r>
              <a:rPr lang="en-US" sz="3600" spc="210" dirty="0" smtClean="0">
                <a:solidFill>
                  <a:srgbClr val="1D1D1B"/>
                </a:solidFill>
                <a:latin typeface="Tahoma"/>
                <a:cs typeface="Tahoma"/>
              </a:rPr>
              <a:t>Portfolio</a:t>
            </a:r>
            <a:endParaRPr sz="3600" dirty="0">
              <a:latin typeface="Tahoma"/>
              <a:cs typeface="Tahoma"/>
            </a:endParaRPr>
          </a:p>
          <a:p>
            <a:pPr marL="368935">
              <a:lnSpc>
                <a:spcPts val="5350"/>
              </a:lnSpc>
            </a:pPr>
            <a:r>
              <a:rPr lang="en-US" sz="6000" b="1" spc="-505" dirty="0" smtClean="0">
                <a:solidFill>
                  <a:srgbClr val="0099FF"/>
                </a:solidFill>
                <a:latin typeface="Verdana" pitchFamily="34" charset="0"/>
                <a:ea typeface="Verdana" pitchFamily="34" charset="0"/>
                <a:cs typeface="Verdana" pitchFamily="34" charset="0"/>
              </a:rPr>
              <a:t>    SEO</a:t>
            </a:r>
            <a:endParaRPr sz="6000" b="1" spc="-505" dirty="0">
              <a:solidFill>
                <a:srgbClr val="0099FF"/>
              </a:solidFill>
              <a:latin typeface="Verdana" pitchFamily="34" charset="0"/>
              <a:ea typeface="Verdana" pitchFamily="34" charset="0"/>
              <a:cs typeface="Verdana" pitchFamily="34" charset="0"/>
            </a:endParaRPr>
          </a:p>
        </p:txBody>
      </p:sp>
      <p:graphicFrame>
        <p:nvGraphicFramePr>
          <p:cNvPr id="3" name="Table 2"/>
          <p:cNvGraphicFramePr>
            <a:graphicFrameLocks noGrp="1"/>
          </p:cNvGraphicFramePr>
          <p:nvPr/>
        </p:nvGraphicFramePr>
        <p:xfrm>
          <a:off x="1066800" y="3429000"/>
          <a:ext cx="6858000" cy="3088005"/>
        </p:xfrm>
        <a:graphic>
          <a:graphicData uri="http://schemas.openxmlformats.org/drawingml/2006/table">
            <a:tbl>
              <a:tblPr firstRow="1" bandRow="1">
                <a:tableStyleId>{3C2FFA5D-87B4-456A-9821-1D502468CF0F}</a:tableStyleId>
              </a:tblPr>
              <a:tblGrid>
                <a:gridCol w="3729038"/>
                <a:gridCol w="3128962"/>
              </a:tblGrid>
              <a:tr h="352425">
                <a:tc>
                  <a:txBody>
                    <a:bodyPr/>
                    <a:lstStyle/>
                    <a:p>
                      <a:pPr algn="ctr"/>
                      <a:r>
                        <a:rPr lang="en-US" b="0" dirty="0" smtClean="0"/>
                        <a:t>Keywords</a:t>
                      </a:r>
                      <a:endParaRPr lang="en-US" b="0" dirty="0"/>
                    </a:p>
                  </a:txBody>
                  <a:tcPr/>
                </a:tc>
                <a:tc>
                  <a:txBody>
                    <a:bodyPr/>
                    <a:lstStyle/>
                    <a:p>
                      <a:pPr algn="ctr"/>
                      <a:r>
                        <a:rPr lang="en-US" b="0" dirty="0" smtClean="0">
                          <a:solidFill>
                            <a:schemeClr val="bg1"/>
                          </a:solidFill>
                        </a:rPr>
                        <a:t>Ranking</a:t>
                      </a:r>
                      <a:endParaRPr lang="en-US" b="0" dirty="0">
                        <a:solidFill>
                          <a:schemeClr val="bg1"/>
                        </a:solidFill>
                      </a:endParaRPr>
                    </a:p>
                  </a:txBody>
                  <a:tcPr/>
                </a:tc>
              </a:tr>
              <a:tr h="396240">
                <a:tc>
                  <a:txBody>
                    <a:bodyPr/>
                    <a:lstStyle/>
                    <a:p>
                      <a:pPr algn="l" fontAlgn="b"/>
                      <a:r>
                        <a:rPr lang="en-US" sz="1400" b="0" i="0" u="none" strike="noStrike" dirty="0" err="1">
                          <a:solidFill>
                            <a:schemeClr val="tx1"/>
                          </a:solidFill>
                          <a:latin typeface="Verdana" pitchFamily="34" charset="0"/>
                          <a:ea typeface="Verdana" pitchFamily="34" charset="0"/>
                          <a:cs typeface="Verdana" pitchFamily="34" charset="0"/>
                        </a:rPr>
                        <a:t>M.tech</a:t>
                      </a:r>
                      <a:r>
                        <a:rPr lang="en-US" sz="1400" b="0" i="0" u="none" strike="noStrike" dirty="0">
                          <a:solidFill>
                            <a:schemeClr val="tx1"/>
                          </a:solidFill>
                          <a:latin typeface="Verdana" pitchFamily="34" charset="0"/>
                          <a:ea typeface="Verdana" pitchFamily="34" charset="0"/>
                          <a:cs typeface="Verdana" pitchFamily="34" charset="0"/>
                        </a:rPr>
                        <a:t> thesis in </a:t>
                      </a:r>
                      <a:r>
                        <a:rPr lang="en-US" sz="1400" b="0" i="0" u="none" strike="noStrike" dirty="0" smtClean="0">
                          <a:solidFill>
                            <a:schemeClr val="tx1"/>
                          </a:solidFill>
                          <a:latin typeface="Verdana" pitchFamily="34" charset="0"/>
                          <a:ea typeface="Verdana" pitchFamily="34" charset="0"/>
                          <a:cs typeface="Verdana" pitchFamily="34" charset="0"/>
                        </a:rPr>
                        <a:t>Chandigarh</a:t>
                      </a:r>
                      <a:endParaRPr lang="en-US" sz="1400" b="0" i="0" u="none" strike="noStrike" dirty="0">
                        <a:solidFill>
                          <a:schemeClr val="tx1"/>
                        </a:solidFill>
                        <a:latin typeface="Verdana" pitchFamily="34" charset="0"/>
                        <a:ea typeface="Verdana" pitchFamily="34" charset="0"/>
                        <a:cs typeface="Verdana" pitchFamily="34" charset="0"/>
                      </a:endParaRPr>
                    </a:p>
                  </a:txBody>
                  <a:tcPr marL="9525" marR="9525" marT="9525" marB="0" anchor="b"/>
                </a:tc>
                <a:tc>
                  <a:txBody>
                    <a:bodyPr/>
                    <a:lstStyle/>
                    <a:p>
                      <a:pPr algn="ctr"/>
                      <a:r>
                        <a:rPr lang="en-US" b="0" dirty="0" smtClean="0"/>
                        <a:t>1</a:t>
                      </a:r>
                      <a:endParaRPr lang="en-US" b="0" dirty="0"/>
                    </a:p>
                  </a:txBody>
                  <a:tcPr/>
                </a:tc>
              </a:tr>
              <a:tr h="352425">
                <a:tc>
                  <a:txBody>
                    <a:bodyPr/>
                    <a:lstStyle/>
                    <a:p>
                      <a:pPr algn="l" fontAlgn="b"/>
                      <a:r>
                        <a:rPr lang="en-US" sz="1400" b="0" i="0" u="none" strike="noStrike" dirty="0" err="1">
                          <a:solidFill>
                            <a:schemeClr val="tx1"/>
                          </a:solidFill>
                          <a:latin typeface="Verdana" pitchFamily="34" charset="0"/>
                          <a:ea typeface="Verdana" pitchFamily="34" charset="0"/>
                          <a:cs typeface="Verdana" pitchFamily="34" charset="0"/>
                        </a:rPr>
                        <a:t>M.tech</a:t>
                      </a:r>
                      <a:r>
                        <a:rPr lang="en-US" sz="1400" b="0" i="0" u="none" strike="noStrike" dirty="0">
                          <a:solidFill>
                            <a:schemeClr val="tx1"/>
                          </a:solidFill>
                          <a:latin typeface="Verdana" pitchFamily="34" charset="0"/>
                          <a:ea typeface="Verdana" pitchFamily="34" charset="0"/>
                          <a:cs typeface="Verdana" pitchFamily="34" charset="0"/>
                        </a:rPr>
                        <a:t> and PHD thesis help in </a:t>
                      </a:r>
                      <a:r>
                        <a:rPr lang="en-US" sz="1400" b="0" i="0" u="none" strike="noStrike" dirty="0" smtClean="0">
                          <a:solidFill>
                            <a:schemeClr val="tx1"/>
                          </a:solidFill>
                          <a:latin typeface="Verdana" pitchFamily="34" charset="0"/>
                          <a:ea typeface="Verdana" pitchFamily="34" charset="0"/>
                          <a:cs typeface="Verdana" pitchFamily="34" charset="0"/>
                        </a:rPr>
                        <a:t>Chandigarh</a:t>
                      </a:r>
                      <a:endParaRPr lang="en-US" sz="1400" b="0" i="0" u="none" strike="noStrike" dirty="0">
                        <a:solidFill>
                          <a:schemeClr val="tx1"/>
                        </a:solidFill>
                        <a:latin typeface="Verdana" pitchFamily="34" charset="0"/>
                        <a:ea typeface="Verdana" pitchFamily="34" charset="0"/>
                        <a:cs typeface="Verdana" pitchFamily="34" charset="0"/>
                      </a:endParaRPr>
                    </a:p>
                  </a:txBody>
                  <a:tcPr marL="9525" marR="9525" marT="9525" marB="0" anchor="b"/>
                </a:tc>
                <a:tc>
                  <a:txBody>
                    <a:bodyPr/>
                    <a:lstStyle/>
                    <a:p>
                      <a:pPr algn="ctr"/>
                      <a:r>
                        <a:rPr lang="en-US" b="0" dirty="0" smtClean="0"/>
                        <a:t>1</a:t>
                      </a:r>
                      <a:endParaRPr lang="en-US" b="0" dirty="0"/>
                    </a:p>
                  </a:txBody>
                  <a:tcPr/>
                </a:tc>
              </a:tr>
              <a:tr h="352425">
                <a:tc>
                  <a:txBody>
                    <a:bodyPr/>
                    <a:lstStyle/>
                    <a:p>
                      <a:pPr algn="l" fontAlgn="b"/>
                      <a:r>
                        <a:rPr lang="en-US" sz="1400" b="0" i="0" u="none" strike="noStrike" dirty="0">
                          <a:solidFill>
                            <a:schemeClr val="tx1"/>
                          </a:solidFill>
                          <a:latin typeface="Verdana" pitchFamily="34" charset="0"/>
                          <a:ea typeface="Verdana" pitchFamily="34" charset="0"/>
                          <a:cs typeface="Verdana" pitchFamily="34" charset="0"/>
                        </a:rPr>
                        <a:t>Online thesis help in </a:t>
                      </a:r>
                      <a:r>
                        <a:rPr lang="en-US" sz="1400" b="0" i="0" u="none" strike="noStrike" dirty="0" smtClean="0">
                          <a:solidFill>
                            <a:schemeClr val="tx1"/>
                          </a:solidFill>
                          <a:latin typeface="Verdana" pitchFamily="34" charset="0"/>
                          <a:ea typeface="Verdana" pitchFamily="34" charset="0"/>
                          <a:cs typeface="Verdana" pitchFamily="34" charset="0"/>
                        </a:rPr>
                        <a:t>Chandigarh</a:t>
                      </a:r>
                      <a:endParaRPr lang="en-US" sz="1400" b="0" i="0" u="none" strike="noStrike" dirty="0">
                        <a:solidFill>
                          <a:schemeClr val="tx1"/>
                        </a:solidFill>
                        <a:latin typeface="Verdana" pitchFamily="34" charset="0"/>
                        <a:ea typeface="Verdana" pitchFamily="34" charset="0"/>
                        <a:cs typeface="Verdana" pitchFamily="34" charset="0"/>
                      </a:endParaRPr>
                    </a:p>
                  </a:txBody>
                  <a:tcPr marL="9525" marR="9525" marT="9525" marB="0" anchor="b"/>
                </a:tc>
                <a:tc>
                  <a:txBody>
                    <a:bodyPr/>
                    <a:lstStyle/>
                    <a:p>
                      <a:pPr algn="ctr"/>
                      <a:r>
                        <a:rPr lang="en-US" b="0" dirty="0" smtClean="0"/>
                        <a:t>1</a:t>
                      </a:r>
                      <a:endParaRPr lang="en-US" b="0" dirty="0"/>
                    </a:p>
                  </a:txBody>
                  <a:tcPr/>
                </a:tc>
              </a:tr>
              <a:tr h="352425">
                <a:tc>
                  <a:txBody>
                    <a:bodyPr/>
                    <a:lstStyle/>
                    <a:p>
                      <a:pPr algn="l" fontAlgn="b"/>
                      <a:r>
                        <a:rPr lang="en-US" sz="1400" b="0" i="0" u="none" strike="noStrike" dirty="0">
                          <a:solidFill>
                            <a:schemeClr val="tx1"/>
                          </a:solidFill>
                          <a:latin typeface="Verdana" pitchFamily="34" charset="0"/>
                          <a:ea typeface="Verdana" pitchFamily="34" charset="0"/>
                          <a:cs typeface="Verdana" pitchFamily="34" charset="0"/>
                        </a:rPr>
                        <a:t>Thesis help in </a:t>
                      </a:r>
                      <a:r>
                        <a:rPr lang="en-US" sz="1400" b="0" i="0" u="none" strike="noStrike" dirty="0" smtClean="0">
                          <a:solidFill>
                            <a:schemeClr val="tx1"/>
                          </a:solidFill>
                          <a:latin typeface="Verdana" pitchFamily="34" charset="0"/>
                          <a:ea typeface="Verdana" pitchFamily="34" charset="0"/>
                          <a:cs typeface="Verdana" pitchFamily="34" charset="0"/>
                        </a:rPr>
                        <a:t>Chandigarh</a:t>
                      </a:r>
                      <a:endParaRPr lang="en-US" sz="1400" b="0" i="0" u="none" strike="noStrike" dirty="0">
                        <a:solidFill>
                          <a:schemeClr val="tx1"/>
                        </a:solidFill>
                        <a:latin typeface="Verdana" pitchFamily="34" charset="0"/>
                        <a:ea typeface="Verdana" pitchFamily="34" charset="0"/>
                        <a:cs typeface="Verdana" pitchFamily="34" charset="0"/>
                      </a:endParaRPr>
                    </a:p>
                  </a:txBody>
                  <a:tcPr marL="9525" marR="9525" marT="9525" marB="0" anchor="b"/>
                </a:tc>
                <a:tc>
                  <a:txBody>
                    <a:bodyPr/>
                    <a:lstStyle/>
                    <a:p>
                      <a:pPr algn="ctr"/>
                      <a:r>
                        <a:rPr lang="en-US" b="0" dirty="0" smtClean="0"/>
                        <a:t>1</a:t>
                      </a:r>
                      <a:endParaRPr lang="en-US" b="0" dirty="0"/>
                    </a:p>
                  </a:txBody>
                  <a:tcPr/>
                </a:tc>
              </a:tr>
              <a:tr h="426720">
                <a:tc>
                  <a:txBody>
                    <a:bodyPr/>
                    <a:lstStyle/>
                    <a:p>
                      <a:pPr algn="l" fontAlgn="b"/>
                      <a:r>
                        <a:rPr lang="en-US" sz="1400" b="0" i="0" u="none" strike="noStrike">
                          <a:solidFill>
                            <a:schemeClr val="tx1"/>
                          </a:solidFill>
                          <a:latin typeface="Verdana" pitchFamily="34" charset="0"/>
                          <a:ea typeface="Verdana" pitchFamily="34" charset="0"/>
                          <a:cs typeface="Verdana" pitchFamily="34" charset="0"/>
                        </a:rPr>
                        <a:t>M.tech thesis help</a:t>
                      </a:r>
                    </a:p>
                  </a:txBody>
                  <a:tcPr marL="9525" marR="9525" marT="9525" marB="0" anchor="b"/>
                </a:tc>
                <a:tc>
                  <a:txBody>
                    <a:bodyPr/>
                    <a:lstStyle/>
                    <a:p>
                      <a:pPr algn="ctr"/>
                      <a:r>
                        <a:rPr lang="en-US" b="0" dirty="0" smtClean="0"/>
                        <a:t>1</a:t>
                      </a:r>
                      <a:endParaRPr lang="en-US" b="0" dirty="0"/>
                    </a:p>
                  </a:txBody>
                  <a:tcPr/>
                </a:tc>
              </a:tr>
              <a:tr h="352425">
                <a:tc>
                  <a:txBody>
                    <a:bodyPr/>
                    <a:lstStyle/>
                    <a:p>
                      <a:pPr algn="l" fontAlgn="b"/>
                      <a:r>
                        <a:rPr lang="en-US" sz="1400" b="0" i="0" u="none" strike="noStrike" dirty="0">
                          <a:solidFill>
                            <a:schemeClr val="tx1"/>
                          </a:solidFill>
                          <a:latin typeface="Verdana" pitchFamily="34" charset="0"/>
                          <a:ea typeface="Verdana" pitchFamily="34" charset="0"/>
                          <a:cs typeface="Verdana" pitchFamily="34" charset="0"/>
                        </a:rPr>
                        <a:t>Dissertation help </a:t>
                      </a:r>
                      <a:r>
                        <a:rPr lang="en-US" sz="1400" b="0" i="0" u="none" strike="noStrike" dirty="0" smtClean="0">
                          <a:solidFill>
                            <a:schemeClr val="tx1"/>
                          </a:solidFill>
                          <a:latin typeface="Verdana" pitchFamily="34" charset="0"/>
                          <a:ea typeface="Verdana" pitchFamily="34" charset="0"/>
                          <a:cs typeface="Verdana" pitchFamily="34" charset="0"/>
                        </a:rPr>
                        <a:t>Chandigarh</a:t>
                      </a:r>
                      <a:endParaRPr lang="en-US" sz="1400" b="0" i="0" u="none" strike="noStrike" dirty="0">
                        <a:solidFill>
                          <a:schemeClr val="tx1"/>
                        </a:solidFill>
                        <a:latin typeface="Verdana" pitchFamily="34" charset="0"/>
                        <a:ea typeface="Verdana" pitchFamily="34" charset="0"/>
                        <a:cs typeface="Verdana" pitchFamily="34" charset="0"/>
                      </a:endParaRPr>
                    </a:p>
                  </a:txBody>
                  <a:tcPr marL="9525" marR="9525" marT="9525" marB="0" anchor="b"/>
                </a:tc>
                <a:tc>
                  <a:txBody>
                    <a:bodyPr/>
                    <a:lstStyle/>
                    <a:p>
                      <a:pPr algn="ctr"/>
                      <a:r>
                        <a:rPr lang="en-US" b="0" dirty="0" smtClean="0"/>
                        <a:t>1</a:t>
                      </a:r>
                      <a:endParaRPr lang="en-US" b="0" dirty="0"/>
                    </a:p>
                  </a:txBody>
                  <a:tcPr/>
                </a:tc>
              </a:tr>
              <a:tr h="352425">
                <a:tc>
                  <a:txBody>
                    <a:bodyPr/>
                    <a:lstStyle/>
                    <a:p>
                      <a:pPr algn="l" fontAlgn="b"/>
                      <a:r>
                        <a:rPr lang="en-US" sz="1400" b="0" i="0" u="none" strike="noStrike" dirty="0" err="1">
                          <a:solidFill>
                            <a:schemeClr val="tx1"/>
                          </a:solidFill>
                          <a:latin typeface="Verdana" pitchFamily="34" charset="0"/>
                          <a:ea typeface="Verdana" pitchFamily="34" charset="0"/>
                          <a:cs typeface="Verdana" pitchFamily="34" charset="0"/>
                        </a:rPr>
                        <a:t>M.tech</a:t>
                      </a:r>
                      <a:r>
                        <a:rPr lang="en-US" sz="1400" b="0" i="0" u="none" strike="noStrike" dirty="0">
                          <a:solidFill>
                            <a:schemeClr val="tx1"/>
                          </a:solidFill>
                          <a:latin typeface="Verdana" pitchFamily="34" charset="0"/>
                          <a:ea typeface="Verdana" pitchFamily="34" charset="0"/>
                          <a:cs typeface="Verdana" pitchFamily="34" charset="0"/>
                        </a:rPr>
                        <a:t> thesis services in </a:t>
                      </a:r>
                      <a:r>
                        <a:rPr lang="en-US" sz="1400" b="0" i="0" u="none" strike="noStrike" dirty="0" err="1" smtClean="0">
                          <a:solidFill>
                            <a:schemeClr val="tx1"/>
                          </a:solidFill>
                          <a:latin typeface="Verdana" pitchFamily="34" charset="0"/>
                          <a:ea typeface="Verdana" pitchFamily="34" charset="0"/>
                          <a:cs typeface="Verdana" pitchFamily="34" charset="0"/>
                        </a:rPr>
                        <a:t>Kurukshetra</a:t>
                      </a:r>
                      <a:endParaRPr lang="en-US" sz="1400" b="0" i="0" u="none" strike="noStrike" dirty="0">
                        <a:solidFill>
                          <a:schemeClr val="tx1"/>
                        </a:solidFill>
                        <a:latin typeface="Verdana" pitchFamily="34" charset="0"/>
                        <a:ea typeface="Verdana" pitchFamily="34" charset="0"/>
                        <a:cs typeface="Verdana" pitchFamily="34" charset="0"/>
                      </a:endParaRPr>
                    </a:p>
                  </a:txBody>
                  <a:tcPr marL="9525" marR="9525" marT="9525" marB="0" anchor="b"/>
                </a:tc>
                <a:tc>
                  <a:txBody>
                    <a:bodyPr/>
                    <a:lstStyle/>
                    <a:p>
                      <a:pPr algn="ctr"/>
                      <a:r>
                        <a:rPr lang="en-US" b="0" dirty="0" smtClean="0"/>
                        <a:t>1</a:t>
                      </a:r>
                      <a:endParaRPr lang="en-US" b="0" dirty="0"/>
                    </a:p>
                  </a:txBody>
                  <a:tcPr/>
                </a:tc>
              </a:tr>
            </a:tbl>
          </a:graphicData>
        </a:graphic>
      </p:graphicFrame>
      <p:pic>
        <p:nvPicPr>
          <p:cNvPr id="14337" name="Picture 1" descr="C:\Users\Raman\Downloads\techsparks.png"/>
          <p:cNvPicPr>
            <a:picLocks noChangeAspect="1" noChangeArrowheads="1"/>
          </p:cNvPicPr>
          <p:nvPr/>
        </p:nvPicPr>
        <p:blipFill>
          <a:blip r:embed="rId2" cstate="print"/>
          <a:srcRect/>
          <a:stretch>
            <a:fillRect/>
          </a:stretch>
        </p:blipFill>
        <p:spPr bwMode="auto">
          <a:xfrm>
            <a:off x="1143000" y="1905000"/>
            <a:ext cx="2132463" cy="685800"/>
          </a:xfrm>
          <a:prstGeom prst="rect">
            <a:avLst/>
          </a:prstGeom>
          <a:noFill/>
        </p:spPr>
      </p:pic>
      <p:sp>
        <p:nvSpPr>
          <p:cNvPr id="5" name="TextBox 4"/>
          <p:cNvSpPr txBox="1"/>
          <p:nvPr/>
        </p:nvSpPr>
        <p:spPr>
          <a:xfrm>
            <a:off x="3429000" y="1828800"/>
            <a:ext cx="4572000" cy="1477328"/>
          </a:xfrm>
          <a:prstGeom prst="rect">
            <a:avLst/>
          </a:prstGeom>
          <a:noFill/>
        </p:spPr>
        <p:txBody>
          <a:bodyPr wrap="square" rtlCol="0">
            <a:spAutoFit/>
          </a:bodyPr>
          <a:lstStyle/>
          <a:p>
            <a:r>
              <a:rPr lang="en-US" dirty="0" err="1" smtClean="0"/>
              <a:t>Techsparks</a:t>
            </a:r>
            <a:r>
              <a:rPr lang="en-US" dirty="0" smtClean="0"/>
              <a:t> has been successful in creating its mark among the major  Institutes For Thesis which are indulged in guiding the </a:t>
            </a:r>
            <a:r>
              <a:rPr lang="en-US" dirty="0" err="1" smtClean="0"/>
              <a:t>M.tech</a:t>
            </a:r>
            <a:r>
              <a:rPr lang="en-US" dirty="0" smtClean="0"/>
              <a:t> thesis project students residing in different corners of the world.</a:t>
            </a:r>
            <a:endParaRPr lang="en-US" dirty="0"/>
          </a:p>
        </p:txBody>
      </p:sp>
      <p:sp>
        <p:nvSpPr>
          <p:cNvPr id="6" name="TextBox 5"/>
          <p:cNvSpPr txBox="1"/>
          <p:nvPr/>
        </p:nvSpPr>
        <p:spPr>
          <a:xfrm>
            <a:off x="914400" y="2667000"/>
            <a:ext cx="2438400" cy="369332"/>
          </a:xfrm>
          <a:prstGeom prst="rect">
            <a:avLst/>
          </a:prstGeom>
          <a:noFill/>
        </p:spPr>
        <p:txBody>
          <a:bodyPr wrap="square" rtlCol="0">
            <a:spAutoFit/>
          </a:bodyPr>
          <a:lstStyle/>
          <a:p>
            <a:r>
              <a:rPr lang="en-US" b="1" dirty="0" smtClean="0"/>
              <a:t>   techsparks.co.in</a:t>
            </a:r>
            <a:endParaRPr lang="en-US" b="1" dirty="0"/>
          </a:p>
        </p:txBody>
      </p:sp>
      <p:pic>
        <p:nvPicPr>
          <p:cNvPr id="9" name="Picture 2" descr="C:\Users\Raman\AppData\Roaming\Skype\raman.techsparksit\media_messaging\media_cache_v3\^45BD7D4BA35E56098E6A887AB0CD0249837D8A407BB205D449^pimgpsh_fullsize_distr.png"/>
          <p:cNvPicPr>
            <a:picLocks noChangeAspect="1" noChangeArrowheads="1"/>
          </p:cNvPicPr>
          <p:nvPr/>
        </p:nvPicPr>
        <p:blipFill>
          <a:blip r:embed="rId3"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990600" y="2362200"/>
          <a:ext cx="6858000" cy="2682240"/>
        </p:xfrm>
        <a:graphic>
          <a:graphicData uri="http://schemas.openxmlformats.org/drawingml/2006/table">
            <a:tbl>
              <a:tblPr firstRow="1" bandRow="1">
                <a:tableStyleId>{3C2FFA5D-87B4-456A-9821-1D502468CF0F}</a:tableStyleId>
              </a:tblPr>
              <a:tblGrid>
                <a:gridCol w="3729038"/>
                <a:gridCol w="3128962"/>
              </a:tblGrid>
              <a:tr h="352425">
                <a:tc>
                  <a:txBody>
                    <a:bodyPr/>
                    <a:lstStyle/>
                    <a:p>
                      <a:pPr algn="ctr"/>
                      <a:r>
                        <a:rPr lang="en-US" b="0" dirty="0" smtClean="0"/>
                        <a:t>Keywords</a:t>
                      </a:r>
                      <a:endParaRPr lang="en-US" b="0" dirty="0"/>
                    </a:p>
                  </a:txBody>
                  <a:tcPr/>
                </a:tc>
                <a:tc>
                  <a:txBody>
                    <a:bodyPr/>
                    <a:lstStyle/>
                    <a:p>
                      <a:pPr algn="ctr"/>
                      <a:r>
                        <a:rPr lang="en-US" b="0" dirty="0" smtClean="0">
                          <a:solidFill>
                            <a:schemeClr val="bg1"/>
                          </a:solidFill>
                        </a:rPr>
                        <a:t>Ranking</a:t>
                      </a:r>
                      <a:endParaRPr lang="en-US" b="0" dirty="0">
                        <a:solidFill>
                          <a:schemeClr val="bg1"/>
                        </a:solidFill>
                      </a:endParaRPr>
                    </a:p>
                  </a:txBody>
                  <a:tcPr/>
                </a:tc>
              </a:tr>
              <a:tr h="396240">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Permanent Recruitment Services</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Employers managed services</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Temporary or permanent contract recruitment services</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3</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Permanent recruitment solutions</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3</a:t>
                      </a:r>
                    </a:p>
                  </a:txBody>
                  <a:tcPr marL="9525" marR="9525" marT="9525" marB="0" anchor="b"/>
                </a:tc>
              </a:tr>
              <a:tr h="426720">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Temporary and contract recruitment</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8</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Permanent recruitment process dublin</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9</a:t>
                      </a:r>
                    </a:p>
                  </a:txBody>
                  <a:tcPr marL="9525" marR="9525" marT="9525" marB="0" anchor="b"/>
                </a:tc>
              </a:tr>
            </a:tbl>
          </a:graphicData>
        </a:graphic>
      </p:graphicFrame>
      <p:sp>
        <p:nvSpPr>
          <p:cNvPr id="5" name="TextBox 4"/>
          <p:cNvSpPr txBox="1"/>
          <p:nvPr/>
        </p:nvSpPr>
        <p:spPr>
          <a:xfrm>
            <a:off x="3505200" y="838200"/>
            <a:ext cx="4572000" cy="1477328"/>
          </a:xfrm>
          <a:prstGeom prst="rect">
            <a:avLst/>
          </a:prstGeom>
          <a:noFill/>
        </p:spPr>
        <p:txBody>
          <a:bodyPr wrap="square" rtlCol="0">
            <a:spAutoFit/>
          </a:bodyPr>
          <a:lstStyle/>
          <a:p>
            <a:r>
              <a:rPr lang="en-US" dirty="0" smtClean="0"/>
              <a:t>Achievers Resource Solutions are recruitment professionals who aim to go beyond expectations for both clients and candidates. We see ourselves as playing an integral role in the strategic growth of our clients' businesses.</a:t>
            </a:r>
            <a:endParaRPr lang="en-US" dirty="0"/>
          </a:p>
        </p:txBody>
      </p:sp>
      <p:sp>
        <p:nvSpPr>
          <p:cNvPr id="6" name="TextBox 5"/>
          <p:cNvSpPr txBox="1"/>
          <p:nvPr/>
        </p:nvSpPr>
        <p:spPr>
          <a:xfrm>
            <a:off x="1066800" y="1828800"/>
            <a:ext cx="2438400" cy="369332"/>
          </a:xfrm>
          <a:prstGeom prst="rect">
            <a:avLst/>
          </a:prstGeom>
          <a:noFill/>
        </p:spPr>
        <p:txBody>
          <a:bodyPr wrap="square" rtlCol="0">
            <a:spAutoFit/>
          </a:bodyPr>
          <a:lstStyle/>
          <a:p>
            <a:r>
              <a:rPr lang="en-US" b="1" dirty="0" smtClean="0"/>
              <a:t>  achievers.ie</a:t>
            </a:r>
            <a:endParaRPr lang="en-US" b="1" dirty="0"/>
          </a:p>
        </p:txBody>
      </p:sp>
      <p:cxnSp>
        <p:nvCxnSpPr>
          <p:cNvPr id="9" name="Straight Connector 8"/>
          <p:cNvCxnSpPr/>
          <p:nvPr/>
        </p:nvCxnSpPr>
        <p:spPr>
          <a:xfrm flipV="1">
            <a:off x="2362200" y="5867400"/>
            <a:ext cx="6781800" cy="76200"/>
          </a:xfrm>
          <a:prstGeom prst="line">
            <a:avLst/>
          </a:prstGeom>
        </p:spPr>
        <p:style>
          <a:lnRef idx="3">
            <a:schemeClr val="accent1"/>
          </a:lnRef>
          <a:fillRef idx="0">
            <a:schemeClr val="accent1"/>
          </a:fillRef>
          <a:effectRef idx="2">
            <a:schemeClr val="accent1"/>
          </a:effectRef>
          <a:fontRef idx="minor">
            <a:schemeClr val="tx1"/>
          </a:fontRef>
        </p:style>
      </p:cxnSp>
      <p:pic>
        <p:nvPicPr>
          <p:cNvPr id="13314" name="Picture 2" descr="C:\Users\Raman\Downloads\achievers_web_logo1.png"/>
          <p:cNvPicPr>
            <a:picLocks noChangeAspect="1" noChangeArrowheads="1"/>
          </p:cNvPicPr>
          <p:nvPr/>
        </p:nvPicPr>
        <p:blipFill>
          <a:blip r:embed="rId2" cstate="print"/>
          <a:srcRect/>
          <a:stretch>
            <a:fillRect/>
          </a:stretch>
        </p:blipFill>
        <p:spPr bwMode="auto">
          <a:xfrm>
            <a:off x="609600" y="701937"/>
            <a:ext cx="2870092" cy="1159292"/>
          </a:xfrm>
          <a:prstGeom prst="rect">
            <a:avLst/>
          </a:prstGeom>
          <a:noFill/>
        </p:spPr>
      </p:pic>
      <p:pic>
        <p:nvPicPr>
          <p:cNvPr id="10" name="Picture 2" descr="C:\Users\Raman\AppData\Roaming\Skype\raman.techsparksit\media_messaging\media_cache_v3\^45BD7D4BA35E56098E6A887AB0CD0249837D8A407BB205D449^pimgpsh_fullsize_distr.png"/>
          <p:cNvPicPr>
            <a:picLocks noChangeAspect="1" noChangeArrowheads="1"/>
          </p:cNvPicPr>
          <p:nvPr/>
        </p:nvPicPr>
        <p:blipFill>
          <a:blip r:embed="rId3"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90600" y="2362200"/>
          <a:ext cx="6858000" cy="2598420"/>
        </p:xfrm>
        <a:graphic>
          <a:graphicData uri="http://schemas.openxmlformats.org/drawingml/2006/table">
            <a:tbl>
              <a:tblPr firstRow="1" bandRow="1">
                <a:tableStyleId>{3C2FFA5D-87B4-456A-9821-1D502468CF0F}</a:tableStyleId>
              </a:tblPr>
              <a:tblGrid>
                <a:gridCol w="3729038"/>
                <a:gridCol w="3128962"/>
              </a:tblGrid>
              <a:tr h="352425">
                <a:tc>
                  <a:txBody>
                    <a:bodyPr/>
                    <a:lstStyle/>
                    <a:p>
                      <a:pPr algn="ctr"/>
                      <a:r>
                        <a:rPr lang="en-US" b="0" dirty="0" smtClean="0"/>
                        <a:t>Keywords</a:t>
                      </a:r>
                      <a:endParaRPr lang="en-US" b="0" dirty="0"/>
                    </a:p>
                  </a:txBody>
                  <a:tcPr/>
                </a:tc>
                <a:tc>
                  <a:txBody>
                    <a:bodyPr/>
                    <a:lstStyle/>
                    <a:p>
                      <a:pPr algn="ctr"/>
                      <a:r>
                        <a:rPr lang="en-US" b="0" dirty="0" smtClean="0">
                          <a:solidFill>
                            <a:schemeClr val="bg1"/>
                          </a:solidFill>
                        </a:rPr>
                        <a:t>Ranking</a:t>
                      </a:r>
                      <a:endParaRPr lang="en-US" b="0" dirty="0">
                        <a:solidFill>
                          <a:schemeClr val="bg1"/>
                        </a:solidFill>
                      </a:endParaRPr>
                    </a:p>
                  </a:txBody>
                  <a:tcPr/>
                </a:tc>
              </a:tr>
              <a:tr h="396240">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Space for events dallas</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Corporate event venue </a:t>
                      </a:r>
                      <a:r>
                        <a:rPr lang="en-US" sz="1400" b="0" i="0" u="none" strike="noStrike" kern="1200" dirty="0" err="1">
                          <a:solidFill>
                            <a:schemeClr val="tx1"/>
                          </a:solidFill>
                          <a:latin typeface="Verdana" pitchFamily="34" charset="0"/>
                          <a:ea typeface="Verdana" pitchFamily="34" charset="0"/>
                          <a:cs typeface="Verdana" pitchFamily="34" charset="0"/>
                        </a:rPr>
                        <a:t>houston</a:t>
                      </a:r>
                      <a:endParaRPr lang="en-US" sz="1400" b="0" i="0" u="none" strike="noStrike" kern="1200" dirty="0">
                        <a:solidFill>
                          <a:schemeClr val="tx1"/>
                        </a:solidFill>
                        <a:latin typeface="Verdana" pitchFamily="34" charset="0"/>
                        <a:ea typeface="Verdana" pitchFamily="34" charset="0"/>
                        <a:cs typeface="Verdana" pitchFamily="34" charset="0"/>
                      </a:endParaRP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Space for corporate events  </a:t>
                      </a:r>
                      <a:r>
                        <a:rPr lang="en-US" sz="1400" b="0" i="0" u="none" strike="noStrike" kern="1200" dirty="0" err="1">
                          <a:solidFill>
                            <a:schemeClr val="tx1"/>
                          </a:solidFill>
                          <a:latin typeface="Verdana" pitchFamily="34" charset="0"/>
                          <a:ea typeface="Verdana" pitchFamily="34" charset="0"/>
                          <a:cs typeface="Verdana" pitchFamily="34" charset="0"/>
                        </a:rPr>
                        <a:t>houston</a:t>
                      </a:r>
                      <a:endParaRPr lang="en-US" sz="1400" b="0" i="0" u="none" strike="noStrike" kern="1200" dirty="0">
                        <a:solidFill>
                          <a:schemeClr val="tx1"/>
                        </a:solidFill>
                        <a:latin typeface="Verdana" pitchFamily="34" charset="0"/>
                        <a:ea typeface="Verdana" pitchFamily="34" charset="0"/>
                        <a:cs typeface="Verdana" pitchFamily="34" charset="0"/>
                      </a:endParaRP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Space for corporate events </a:t>
                      </a:r>
                      <a:r>
                        <a:rPr lang="en-US" sz="1400" b="0" i="0" u="none" strike="noStrike" kern="1200" dirty="0" err="1">
                          <a:solidFill>
                            <a:schemeClr val="tx1"/>
                          </a:solidFill>
                          <a:latin typeface="Verdana" pitchFamily="34" charset="0"/>
                          <a:ea typeface="Verdana" pitchFamily="34" charset="0"/>
                          <a:cs typeface="Verdana" pitchFamily="34" charset="0"/>
                        </a:rPr>
                        <a:t>boston</a:t>
                      </a:r>
                      <a:endParaRPr lang="en-US" sz="1400" b="0" i="0" u="none" strike="noStrike" kern="1200" dirty="0">
                        <a:solidFill>
                          <a:schemeClr val="tx1"/>
                        </a:solidFill>
                        <a:latin typeface="Verdana" pitchFamily="34" charset="0"/>
                        <a:ea typeface="Verdana" pitchFamily="34" charset="0"/>
                        <a:cs typeface="Verdana" pitchFamily="34" charset="0"/>
                      </a:endParaRP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426720">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Space for events </a:t>
                      </a:r>
                      <a:r>
                        <a:rPr lang="en-US" sz="1400" b="0" i="0" u="none" strike="noStrike" kern="1200" dirty="0" err="1">
                          <a:solidFill>
                            <a:schemeClr val="tx1"/>
                          </a:solidFill>
                          <a:latin typeface="Verdana" pitchFamily="34" charset="0"/>
                          <a:ea typeface="Verdana" pitchFamily="34" charset="0"/>
                          <a:cs typeface="Verdana" pitchFamily="34" charset="0"/>
                        </a:rPr>
                        <a:t>washington</a:t>
                      </a:r>
                      <a:endParaRPr lang="en-US" sz="1400" b="0" i="0" u="none" strike="noStrike" kern="1200" dirty="0">
                        <a:solidFill>
                          <a:schemeClr val="tx1"/>
                        </a:solidFill>
                        <a:latin typeface="Verdana" pitchFamily="34" charset="0"/>
                        <a:ea typeface="Verdana" pitchFamily="34" charset="0"/>
                        <a:cs typeface="Verdana" pitchFamily="34" charset="0"/>
                      </a:endParaRP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Social event venues </a:t>
                      </a:r>
                      <a:r>
                        <a:rPr lang="en-US" sz="1400" b="0" i="0" u="none" strike="noStrike" kern="1200" dirty="0" err="1">
                          <a:solidFill>
                            <a:schemeClr val="tx1"/>
                          </a:solidFill>
                          <a:latin typeface="Verdana" pitchFamily="34" charset="0"/>
                          <a:ea typeface="Verdana" pitchFamily="34" charset="0"/>
                          <a:cs typeface="Verdana" pitchFamily="34" charset="0"/>
                        </a:rPr>
                        <a:t>philadelphia</a:t>
                      </a:r>
                      <a:endParaRPr lang="en-US" sz="1400" b="0" i="0" u="none" strike="noStrike" kern="1200" dirty="0">
                        <a:solidFill>
                          <a:schemeClr val="tx1"/>
                        </a:solidFill>
                        <a:latin typeface="Verdana" pitchFamily="34" charset="0"/>
                        <a:ea typeface="Verdana" pitchFamily="34" charset="0"/>
                        <a:cs typeface="Verdana" pitchFamily="34" charset="0"/>
                      </a:endParaRP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bl>
          </a:graphicData>
        </a:graphic>
      </p:graphicFrame>
      <p:sp>
        <p:nvSpPr>
          <p:cNvPr id="3" name="TextBox 2"/>
          <p:cNvSpPr txBox="1"/>
          <p:nvPr/>
        </p:nvSpPr>
        <p:spPr>
          <a:xfrm>
            <a:off x="3505200" y="838200"/>
            <a:ext cx="4572000" cy="1200329"/>
          </a:xfrm>
          <a:prstGeom prst="rect">
            <a:avLst/>
          </a:prstGeom>
          <a:noFill/>
        </p:spPr>
        <p:txBody>
          <a:bodyPr wrap="square" rtlCol="0">
            <a:spAutoFit/>
          </a:bodyPr>
          <a:lstStyle/>
          <a:p>
            <a:r>
              <a:rPr lang="en-US" dirty="0" err="1" smtClean="0"/>
              <a:t>EVENTup</a:t>
            </a:r>
            <a:r>
              <a:rPr lang="en-US" dirty="0" smtClean="0"/>
              <a:t> provides the tools to find exactly what you are looking for. You can browse by market, narrow down by capacity, filter by a wide array of amenities, and much more.</a:t>
            </a:r>
            <a:endParaRPr lang="en-US" dirty="0"/>
          </a:p>
        </p:txBody>
      </p:sp>
      <p:sp>
        <p:nvSpPr>
          <p:cNvPr id="4" name="TextBox 3"/>
          <p:cNvSpPr txBox="1"/>
          <p:nvPr/>
        </p:nvSpPr>
        <p:spPr>
          <a:xfrm>
            <a:off x="1066800" y="1828800"/>
            <a:ext cx="2438400" cy="369332"/>
          </a:xfrm>
          <a:prstGeom prst="rect">
            <a:avLst/>
          </a:prstGeom>
          <a:noFill/>
        </p:spPr>
        <p:txBody>
          <a:bodyPr wrap="square" rtlCol="0">
            <a:spAutoFit/>
          </a:bodyPr>
          <a:lstStyle/>
          <a:p>
            <a:r>
              <a:rPr lang="en-US" b="1" dirty="0" smtClean="0"/>
              <a:t>  eventup.com</a:t>
            </a:r>
            <a:endParaRPr lang="en-US" b="1" dirty="0"/>
          </a:p>
        </p:txBody>
      </p:sp>
      <p:pic>
        <p:nvPicPr>
          <p:cNvPr id="5" name="Picture 1" descr="C:\Users\Raman\Downloads\gI_60646_eventup_logo_600.png"/>
          <p:cNvPicPr>
            <a:picLocks noChangeAspect="1" noChangeArrowheads="1"/>
          </p:cNvPicPr>
          <p:nvPr/>
        </p:nvPicPr>
        <p:blipFill>
          <a:blip r:embed="rId2" cstate="print"/>
          <a:srcRect/>
          <a:stretch>
            <a:fillRect/>
          </a:stretch>
        </p:blipFill>
        <p:spPr bwMode="auto">
          <a:xfrm>
            <a:off x="1066800" y="838200"/>
            <a:ext cx="2133600" cy="1007059"/>
          </a:xfrm>
          <a:prstGeom prst="rect">
            <a:avLst/>
          </a:prstGeom>
          <a:noFill/>
        </p:spPr>
      </p:pic>
      <p:cxnSp>
        <p:nvCxnSpPr>
          <p:cNvPr id="6" name="Straight Connector 5"/>
          <p:cNvCxnSpPr/>
          <p:nvPr/>
        </p:nvCxnSpPr>
        <p:spPr>
          <a:xfrm flipV="1">
            <a:off x="2362200" y="5867400"/>
            <a:ext cx="6781800" cy="76200"/>
          </a:xfrm>
          <a:prstGeom prst="line">
            <a:avLst/>
          </a:prstGeom>
        </p:spPr>
        <p:style>
          <a:lnRef idx="3">
            <a:schemeClr val="accent1"/>
          </a:lnRef>
          <a:fillRef idx="0">
            <a:schemeClr val="accent1"/>
          </a:fillRef>
          <a:effectRef idx="2">
            <a:schemeClr val="accent1"/>
          </a:effectRef>
          <a:fontRef idx="minor">
            <a:schemeClr val="tx1"/>
          </a:fontRef>
        </p:style>
      </p:cxnSp>
      <p:pic>
        <p:nvPicPr>
          <p:cNvPr id="9" name="Picture 2" descr="C:\Users\Raman\AppData\Roaming\Skype\raman.techsparksit\media_messaging\media_cache_v3\^45BD7D4BA35E56098E6A887AB0CD0249837D8A407BB205D449^pimgpsh_fullsize_distr.png"/>
          <p:cNvPicPr>
            <a:picLocks noChangeAspect="1" noChangeArrowheads="1"/>
          </p:cNvPicPr>
          <p:nvPr/>
        </p:nvPicPr>
        <p:blipFill>
          <a:blip r:embed="rId3"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90600" y="2514600"/>
          <a:ext cx="6858000" cy="2806065"/>
        </p:xfrm>
        <a:graphic>
          <a:graphicData uri="http://schemas.openxmlformats.org/drawingml/2006/table">
            <a:tbl>
              <a:tblPr firstRow="1" bandRow="1">
                <a:tableStyleId>{3C2FFA5D-87B4-456A-9821-1D502468CF0F}</a:tableStyleId>
              </a:tblPr>
              <a:tblGrid>
                <a:gridCol w="3729038"/>
                <a:gridCol w="3128962"/>
              </a:tblGrid>
              <a:tr h="213360">
                <a:tc>
                  <a:txBody>
                    <a:bodyPr/>
                    <a:lstStyle/>
                    <a:p>
                      <a:pPr algn="ctr"/>
                      <a:r>
                        <a:rPr lang="en-US" b="0" dirty="0" smtClean="0"/>
                        <a:t>Keywords</a:t>
                      </a:r>
                      <a:endParaRPr lang="en-US" b="0" dirty="0"/>
                    </a:p>
                  </a:txBody>
                  <a:tcPr/>
                </a:tc>
                <a:tc>
                  <a:txBody>
                    <a:bodyPr/>
                    <a:lstStyle/>
                    <a:p>
                      <a:pPr algn="ctr"/>
                      <a:r>
                        <a:rPr lang="en-US" b="0" dirty="0" smtClean="0">
                          <a:solidFill>
                            <a:schemeClr val="bg1"/>
                          </a:solidFill>
                        </a:rPr>
                        <a:t>Ranking</a:t>
                      </a:r>
                      <a:endParaRPr lang="en-US" b="0" dirty="0">
                        <a:solidFill>
                          <a:schemeClr val="bg1"/>
                        </a:solidFill>
                      </a:endParaRPr>
                    </a:p>
                  </a:txBody>
                  <a:tcPr/>
                </a:tc>
              </a:tr>
              <a:tr h="396240">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Hospitality fitouts and commercial kitchens</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Hospitality and commercial kitchen fit outs</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Protech hospitality fitouts and commercial kitchens</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Protech hospitality interior design</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426720">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Protech hospitality design</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r h="352425">
                <a:tc>
                  <a:txBody>
                    <a:bodyPr/>
                    <a:lstStyle/>
                    <a:p>
                      <a:pPr algn="l" fontAlgn="b"/>
                      <a:r>
                        <a:rPr lang="en-US" sz="1400" b="0" i="0" u="none" strike="noStrike" kern="1200" dirty="0">
                          <a:solidFill>
                            <a:schemeClr val="tx1"/>
                          </a:solidFill>
                          <a:latin typeface="Verdana" pitchFamily="34" charset="0"/>
                          <a:ea typeface="Verdana" pitchFamily="34" charset="0"/>
                          <a:cs typeface="Verdana" pitchFamily="34" charset="0"/>
                        </a:rPr>
                        <a:t>Protech hospitality equipment</a:t>
                      </a:r>
                    </a:p>
                  </a:txBody>
                  <a:tcPr marL="9525" marR="9525" marT="9525" marB="0" anchor="b"/>
                </a:tc>
                <a:tc>
                  <a:txBody>
                    <a:bodyPr/>
                    <a:lstStyle/>
                    <a:p>
                      <a:pPr algn="ctr" fontAlgn="b"/>
                      <a:r>
                        <a:rPr lang="en-US" sz="1400" b="0" i="0" u="none" strike="noStrike" kern="1200" dirty="0">
                          <a:solidFill>
                            <a:schemeClr val="tx1"/>
                          </a:solidFill>
                          <a:latin typeface="Verdana" pitchFamily="34" charset="0"/>
                          <a:ea typeface="Verdana" pitchFamily="34" charset="0"/>
                          <a:cs typeface="Verdana" pitchFamily="34" charset="0"/>
                        </a:rPr>
                        <a:t>1</a:t>
                      </a:r>
                    </a:p>
                  </a:txBody>
                  <a:tcPr marL="9525" marR="9525" marT="9525" marB="0" anchor="b"/>
                </a:tc>
              </a:tr>
            </a:tbl>
          </a:graphicData>
        </a:graphic>
      </p:graphicFrame>
      <p:sp>
        <p:nvSpPr>
          <p:cNvPr id="3" name="TextBox 2"/>
          <p:cNvSpPr txBox="1"/>
          <p:nvPr/>
        </p:nvSpPr>
        <p:spPr>
          <a:xfrm>
            <a:off x="3505200" y="838200"/>
            <a:ext cx="4572000" cy="1200329"/>
          </a:xfrm>
          <a:prstGeom prst="rect">
            <a:avLst/>
          </a:prstGeom>
          <a:noFill/>
        </p:spPr>
        <p:txBody>
          <a:bodyPr wrap="square" rtlCol="0">
            <a:spAutoFit/>
          </a:bodyPr>
          <a:lstStyle/>
          <a:p>
            <a:r>
              <a:rPr lang="en-US" dirty="0" err="1" smtClean="0"/>
              <a:t>Protech</a:t>
            </a:r>
            <a:r>
              <a:rPr lang="en-US" dirty="0" smtClean="0"/>
              <a:t> Hospitality Hub is a collaboration of Designers, Hospitality </a:t>
            </a:r>
            <a:r>
              <a:rPr lang="en-US" dirty="0" err="1" smtClean="0"/>
              <a:t>fitout</a:t>
            </a:r>
            <a:r>
              <a:rPr lang="en-US" dirty="0" smtClean="0"/>
              <a:t> and Equipment specialists, working together with you, to create bespoke Hospitality solutions</a:t>
            </a:r>
          </a:p>
        </p:txBody>
      </p:sp>
      <p:sp>
        <p:nvSpPr>
          <p:cNvPr id="4" name="TextBox 3"/>
          <p:cNvSpPr txBox="1"/>
          <p:nvPr/>
        </p:nvSpPr>
        <p:spPr>
          <a:xfrm>
            <a:off x="762000" y="1828800"/>
            <a:ext cx="2743200" cy="369332"/>
          </a:xfrm>
          <a:prstGeom prst="rect">
            <a:avLst/>
          </a:prstGeom>
          <a:noFill/>
        </p:spPr>
        <p:txBody>
          <a:bodyPr wrap="square" rtlCol="0">
            <a:spAutoFit/>
          </a:bodyPr>
          <a:lstStyle/>
          <a:p>
            <a:r>
              <a:rPr lang="en-US" b="1" dirty="0" smtClean="0"/>
              <a:t> protechhospitality.com.au</a:t>
            </a:r>
            <a:endParaRPr lang="en-US" b="1" dirty="0"/>
          </a:p>
        </p:txBody>
      </p:sp>
      <p:cxnSp>
        <p:nvCxnSpPr>
          <p:cNvPr id="6" name="Straight Connector 5"/>
          <p:cNvCxnSpPr/>
          <p:nvPr/>
        </p:nvCxnSpPr>
        <p:spPr>
          <a:xfrm flipV="1">
            <a:off x="2362200" y="5867400"/>
            <a:ext cx="6781800" cy="76200"/>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8" descr="D:\Raman\New folder\imgres.png"/>
          <p:cNvPicPr preferRelativeResize="0">
            <a:picLocks noChangeAspect="1" noChangeArrowheads="1"/>
          </p:cNvPicPr>
          <p:nvPr/>
        </p:nvPicPr>
        <p:blipFill>
          <a:blip r:embed="rId2" cstate="print"/>
          <a:srcRect/>
          <a:stretch>
            <a:fillRect/>
          </a:stretch>
        </p:blipFill>
        <p:spPr bwMode="auto">
          <a:xfrm>
            <a:off x="1219200" y="762000"/>
            <a:ext cx="1950720" cy="1170432"/>
          </a:xfrm>
          <a:prstGeom prst="rect">
            <a:avLst/>
          </a:prstGeom>
          <a:noFill/>
        </p:spPr>
      </p:pic>
      <p:pic>
        <p:nvPicPr>
          <p:cNvPr id="8" name="Picture 2" descr="C:\Users\Raman\AppData\Roaming\Skype\raman.techsparksit\media_messaging\media_cache_v3\^45BD7D4BA35E56098E6A887AB0CD0249837D8A407BB205D449^pimgpsh_fullsize_distr.png"/>
          <p:cNvPicPr>
            <a:picLocks noChangeAspect="1" noChangeArrowheads="1"/>
          </p:cNvPicPr>
          <p:nvPr/>
        </p:nvPicPr>
        <p:blipFill>
          <a:blip r:embed="rId3"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838200"/>
            <a:ext cx="8458200" cy="4770537"/>
          </a:xfrm>
          <a:prstGeom prst="rect">
            <a:avLst/>
          </a:prstGeom>
          <a:noFill/>
        </p:spPr>
        <p:txBody>
          <a:bodyPr wrap="square" rtlCol="0">
            <a:spAutoFit/>
          </a:bodyPr>
          <a:lstStyle/>
          <a:p>
            <a:r>
              <a:rPr lang="en-US" sz="5400" dirty="0" smtClean="0">
                <a:solidFill>
                  <a:srgbClr val="0099FF"/>
                </a:solidFill>
                <a:latin typeface="Arial Rounded MT Bold" pitchFamily="34" charset="0"/>
              </a:rPr>
              <a:t>…YOU</a:t>
            </a:r>
          </a:p>
          <a:p>
            <a:endParaRPr lang="en-US" sz="5400" dirty="0" smtClean="0">
              <a:solidFill>
                <a:srgbClr val="0099FF"/>
              </a:solidFill>
              <a:latin typeface="Arial Rounded MT Bold" pitchFamily="34" charset="0"/>
            </a:endParaRPr>
          </a:p>
          <a:p>
            <a:r>
              <a:rPr lang="en-US" sz="2400" dirty="0" smtClean="0">
                <a:latin typeface="Verdana" pitchFamily="34" charset="0"/>
                <a:ea typeface="Verdana" pitchFamily="34" charset="0"/>
                <a:cs typeface="Verdana" pitchFamily="34" charset="0"/>
              </a:rPr>
              <a:t>If you have a hunger to align your business with changing technological trends of today, our wide range of Web services can make it a pleasant journey of innovative and creative fulfillment for both you and us.</a:t>
            </a:r>
          </a:p>
          <a:p>
            <a:endParaRPr lang="en-US" sz="2400" dirty="0">
              <a:latin typeface="Verdana" pitchFamily="34" charset="0"/>
              <a:ea typeface="Verdana" pitchFamily="34" charset="0"/>
              <a:cs typeface="Verdana" pitchFamily="34" charset="0"/>
            </a:endParaRPr>
          </a:p>
          <a:p>
            <a:r>
              <a:rPr lang="en-US" sz="2800" b="1" dirty="0" smtClean="0">
                <a:latin typeface="Verdana" pitchFamily="34" charset="0"/>
                <a:ea typeface="Verdana" pitchFamily="34" charset="0"/>
                <a:cs typeface="Verdana" pitchFamily="34" charset="0"/>
              </a:rPr>
              <a:t>You</a:t>
            </a:r>
            <a:r>
              <a:rPr lang="en-US" sz="2400" dirty="0" smtClean="0">
                <a:latin typeface="Verdana" pitchFamily="34" charset="0"/>
                <a:ea typeface="Verdana" pitchFamily="34" charset="0"/>
                <a:cs typeface="Verdana" pitchFamily="34" charset="0"/>
              </a:rPr>
              <a:t> are an extremely important part of </a:t>
            </a:r>
            <a:r>
              <a:rPr lang="en-US" sz="2800" b="1" dirty="0">
                <a:solidFill>
                  <a:srgbClr val="0099FF"/>
                </a:solidFill>
                <a:latin typeface="Verdana" pitchFamily="34" charset="0"/>
                <a:ea typeface="Verdana" pitchFamily="34" charset="0"/>
                <a:cs typeface="Verdana" pitchFamily="34" charset="0"/>
              </a:rPr>
              <a:t>U</a:t>
            </a:r>
            <a:r>
              <a:rPr lang="en-US" sz="2800" b="1" dirty="0" smtClean="0">
                <a:solidFill>
                  <a:srgbClr val="0099FF"/>
                </a:solidFill>
                <a:latin typeface="Verdana" pitchFamily="34" charset="0"/>
                <a:ea typeface="Verdana" pitchFamily="34" charset="0"/>
                <a:cs typeface="Verdana" pitchFamily="34" charset="0"/>
              </a:rPr>
              <a:t>s</a:t>
            </a:r>
            <a:r>
              <a:rPr lang="en-US" sz="2400" dirty="0" smtClean="0">
                <a:latin typeface="Verdana" pitchFamily="34" charset="0"/>
                <a:ea typeface="Verdana" pitchFamily="34" charset="0"/>
                <a:cs typeface="Verdana" pitchFamily="34" charset="0"/>
              </a:rPr>
              <a:t> and the process it takes to serve you.</a:t>
            </a:r>
            <a:endParaRPr lang="en-US" sz="2400" dirty="0">
              <a:latin typeface="Verdana" pitchFamily="34" charset="0"/>
              <a:ea typeface="Verdana" pitchFamily="34" charset="0"/>
              <a:cs typeface="Verdana"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D:\Raman\New folder\m.tech thesis help   Google Search.png"/>
          <p:cNvPicPr>
            <a:picLocks noChangeAspect="1" noChangeArrowheads="1"/>
          </p:cNvPicPr>
          <p:nvPr/>
        </p:nvPicPr>
        <p:blipFill>
          <a:blip r:embed="rId2" cstate="print"/>
          <a:srcRect/>
          <a:stretch>
            <a:fillRect/>
          </a:stretch>
        </p:blipFill>
        <p:spPr bwMode="auto">
          <a:xfrm>
            <a:off x="114300" y="1752600"/>
            <a:ext cx="8915400" cy="4495800"/>
          </a:xfrm>
          <a:prstGeom prst="rect">
            <a:avLst/>
          </a:prstGeom>
          <a:noFill/>
        </p:spPr>
      </p:pic>
      <p:sp>
        <p:nvSpPr>
          <p:cNvPr id="3" name="object 6"/>
          <p:cNvSpPr txBox="1"/>
          <p:nvPr/>
        </p:nvSpPr>
        <p:spPr>
          <a:xfrm>
            <a:off x="457200" y="0"/>
            <a:ext cx="4724400" cy="1438855"/>
          </a:xfrm>
          <a:prstGeom prst="rect">
            <a:avLst/>
          </a:prstGeom>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9"/>
              </a:spcBef>
            </a:pPr>
            <a:endParaRPr sz="850" dirty="0">
              <a:latin typeface="Times New Roman"/>
              <a:cs typeface="Times New Roman"/>
            </a:endParaRPr>
          </a:p>
          <a:p>
            <a:pPr marL="15875">
              <a:lnSpc>
                <a:spcPts val="3550"/>
              </a:lnSpc>
            </a:pPr>
            <a:r>
              <a:rPr lang="en-US" sz="3600" spc="210" dirty="0" smtClean="0">
                <a:solidFill>
                  <a:srgbClr val="1D1D1B"/>
                </a:solidFill>
                <a:latin typeface="Tahoma"/>
                <a:cs typeface="Tahoma"/>
              </a:rPr>
              <a:t>Google</a:t>
            </a:r>
            <a:endParaRPr sz="3600" dirty="0">
              <a:latin typeface="Tahoma"/>
              <a:cs typeface="Tahoma"/>
            </a:endParaRPr>
          </a:p>
          <a:p>
            <a:pPr marL="368935">
              <a:lnSpc>
                <a:spcPts val="5350"/>
              </a:lnSpc>
            </a:pPr>
            <a:r>
              <a:rPr lang="en-US" sz="6000" b="1" spc="-505" dirty="0" smtClean="0">
                <a:solidFill>
                  <a:srgbClr val="0099FF"/>
                </a:solidFill>
                <a:latin typeface="Verdana" pitchFamily="34" charset="0"/>
                <a:ea typeface="Verdana" pitchFamily="34" charset="0"/>
                <a:cs typeface="Verdana" pitchFamily="34" charset="0"/>
              </a:rPr>
              <a:t> ADWORDS</a:t>
            </a:r>
            <a:endParaRPr sz="6000" b="1" spc="-505" dirty="0">
              <a:solidFill>
                <a:srgbClr val="0099FF"/>
              </a:solidFill>
              <a:latin typeface="Verdana" pitchFamily="34" charset="0"/>
              <a:ea typeface="Verdana" pitchFamily="34" charset="0"/>
              <a:cs typeface="Verdana" pitchFamily="34" charset="0"/>
            </a:endParaRPr>
          </a:p>
        </p:txBody>
      </p:sp>
      <p:pic>
        <p:nvPicPr>
          <p:cNvPr id="6" name="Picture 2" descr="C:\Users\Raman\AppData\Roaming\Skype\raman.techsparksit\media_messaging\media_cache_v3\^45BD7D4BA35E56098E6A887AB0CD0249837D8A407BB205D449^pimgpsh_fullsize_distr.png"/>
          <p:cNvPicPr>
            <a:picLocks noChangeAspect="1" noChangeArrowheads="1"/>
          </p:cNvPicPr>
          <p:nvPr/>
        </p:nvPicPr>
        <p:blipFill>
          <a:blip r:embed="rId3"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p:cNvSpPr txBox="1"/>
          <p:nvPr/>
        </p:nvSpPr>
        <p:spPr>
          <a:xfrm>
            <a:off x="609600" y="152400"/>
            <a:ext cx="7696200" cy="6404317"/>
          </a:xfrm>
          <a:prstGeom prst="rect">
            <a:avLst/>
          </a:prstGeom>
        </p:spPr>
        <p:txBody>
          <a:bodyPr vert="horz" wrap="square" lIns="0" tIns="0" rIns="0" bIns="0" rtlCol="0">
            <a:spAutoFit/>
          </a:bodyPr>
          <a:lstStyle/>
          <a:p>
            <a:pPr>
              <a:lnSpc>
                <a:spcPct val="100000"/>
              </a:lnSpc>
              <a:spcBef>
                <a:spcPts val="55"/>
              </a:spcBef>
            </a:pPr>
            <a:endParaRPr sz="1350" dirty="0" smtClean="0">
              <a:latin typeface="Times New Roman"/>
              <a:cs typeface="Times New Roman"/>
            </a:endParaRPr>
          </a:p>
          <a:p>
            <a:pPr marL="12700" marR="532765">
              <a:lnSpc>
                <a:spcPct val="100000"/>
              </a:lnSpc>
            </a:pPr>
            <a:r>
              <a:rPr sz="6000" b="1" spc="-505" dirty="0" smtClean="0">
                <a:solidFill>
                  <a:srgbClr val="0099FF"/>
                </a:solidFill>
                <a:latin typeface="Verdana" pitchFamily="34" charset="0"/>
                <a:ea typeface="Verdana" pitchFamily="34" charset="0"/>
                <a:cs typeface="Verdana" pitchFamily="34" charset="0"/>
              </a:rPr>
              <a:t>L</a:t>
            </a:r>
            <a:r>
              <a:rPr lang="en-US" sz="6000" b="1" spc="-505" dirty="0" smtClean="0">
                <a:solidFill>
                  <a:srgbClr val="0099FF"/>
                </a:solidFill>
                <a:latin typeface="Verdana" pitchFamily="34" charset="0"/>
                <a:ea typeface="Verdana" pitchFamily="34" charset="0"/>
                <a:cs typeface="Verdana" pitchFamily="34" charset="0"/>
              </a:rPr>
              <a:t>IFE</a:t>
            </a:r>
            <a:r>
              <a:rPr sz="6000" b="1" spc="-505" dirty="0" smtClean="0">
                <a:solidFill>
                  <a:srgbClr val="0099FF"/>
                </a:solidFill>
                <a:latin typeface="Verdana" pitchFamily="34" charset="0"/>
                <a:ea typeface="Verdana" pitchFamily="34" charset="0"/>
                <a:cs typeface="Verdana" pitchFamily="34" charset="0"/>
              </a:rPr>
              <a:t> IS AN  ADVENTU</a:t>
            </a:r>
            <a:r>
              <a:rPr lang="en-US" sz="6000" b="1" spc="-505" dirty="0" smtClean="0">
                <a:solidFill>
                  <a:srgbClr val="0099FF"/>
                </a:solidFill>
                <a:latin typeface="Verdana" pitchFamily="34" charset="0"/>
                <a:ea typeface="Verdana" pitchFamily="34" charset="0"/>
                <a:cs typeface="Verdana" pitchFamily="34" charset="0"/>
              </a:rPr>
              <a:t>R</a:t>
            </a:r>
            <a:r>
              <a:rPr sz="6000" b="1" spc="-505" dirty="0" smtClean="0">
                <a:solidFill>
                  <a:srgbClr val="0099FF"/>
                </a:solidFill>
                <a:latin typeface="Verdana" pitchFamily="34" charset="0"/>
                <a:ea typeface="Verdana" pitchFamily="34" charset="0"/>
                <a:cs typeface="Verdana" pitchFamily="34" charset="0"/>
              </a:rPr>
              <a:t>E  WORTH </a:t>
            </a:r>
            <a:r>
              <a:rPr sz="6000" b="1" spc="-640" dirty="0" smtClean="0">
                <a:solidFill>
                  <a:srgbClr val="0099FF"/>
                </a:solidFill>
                <a:latin typeface="Verdana" pitchFamily="34" charset="0"/>
                <a:ea typeface="Verdana" pitchFamily="34" charset="0"/>
                <a:cs typeface="Verdana" pitchFamily="34" charset="0"/>
              </a:rPr>
              <a:t>SHARING!</a:t>
            </a:r>
            <a:endParaRPr sz="6000" dirty="0" smtClean="0">
              <a:solidFill>
                <a:srgbClr val="0099FF"/>
              </a:solidFill>
              <a:latin typeface="Verdana" pitchFamily="34" charset="0"/>
              <a:ea typeface="Verdana" pitchFamily="34" charset="0"/>
              <a:cs typeface="Verdana" pitchFamily="34" charset="0"/>
            </a:endParaRPr>
          </a:p>
          <a:p>
            <a:pPr marL="691515">
              <a:lnSpc>
                <a:spcPct val="100000"/>
              </a:lnSpc>
              <a:spcBef>
                <a:spcPts val="3810"/>
              </a:spcBef>
            </a:pPr>
            <a:r>
              <a:rPr lang="en-US" sz="2400" b="1" spc="-90" dirty="0" smtClean="0">
                <a:solidFill>
                  <a:srgbClr val="333333"/>
                </a:solidFill>
                <a:latin typeface="Verdana"/>
                <a:cs typeface="Verdana"/>
              </a:rPr>
              <a:t>Email</a:t>
            </a:r>
            <a:r>
              <a:rPr lang="en-US" sz="2400" b="1" spc="-90" smtClean="0">
                <a:solidFill>
                  <a:srgbClr val="333333"/>
                </a:solidFill>
                <a:latin typeface="Verdana"/>
                <a:cs typeface="Verdana"/>
              </a:rPr>
              <a:t>: </a:t>
            </a:r>
            <a:r>
              <a:rPr lang="en-US" b="1" spc="-90" smtClean="0">
                <a:solidFill>
                  <a:srgbClr val="333333"/>
                </a:solidFill>
                <a:latin typeface="Verdana"/>
                <a:cs typeface="Verdana"/>
              </a:rPr>
              <a:t>akash@techsparksit.com</a:t>
            </a:r>
            <a:endParaRPr lang="en-US" b="1" spc="-90" dirty="0" smtClean="0">
              <a:solidFill>
                <a:srgbClr val="333333"/>
              </a:solidFill>
              <a:latin typeface="Verdana"/>
              <a:cs typeface="Verdana"/>
            </a:endParaRPr>
          </a:p>
          <a:p>
            <a:pPr marL="691515">
              <a:lnSpc>
                <a:spcPct val="100000"/>
              </a:lnSpc>
              <a:spcBef>
                <a:spcPts val="3810"/>
              </a:spcBef>
            </a:pPr>
            <a:r>
              <a:rPr lang="en-US" sz="2000" b="1" spc="-90" dirty="0" smtClean="0">
                <a:solidFill>
                  <a:srgbClr val="333333"/>
                </a:solidFill>
                <a:latin typeface="Verdana"/>
                <a:cs typeface="Verdana"/>
              </a:rPr>
              <a:t>Website</a:t>
            </a:r>
            <a:r>
              <a:rPr lang="en-US" b="1" spc="-90" dirty="0" smtClean="0">
                <a:solidFill>
                  <a:srgbClr val="333333"/>
                </a:solidFill>
                <a:latin typeface="Verdana"/>
                <a:cs typeface="Verdana"/>
              </a:rPr>
              <a:t>: http://techsparksit.com/ </a:t>
            </a:r>
          </a:p>
          <a:p>
            <a:pPr marL="691515">
              <a:lnSpc>
                <a:spcPct val="100000"/>
              </a:lnSpc>
              <a:spcBef>
                <a:spcPts val="3810"/>
              </a:spcBef>
            </a:pPr>
            <a:r>
              <a:rPr lang="en-US" sz="2000" b="1" spc="-90" dirty="0" err="1" smtClean="0">
                <a:solidFill>
                  <a:srgbClr val="333333"/>
                </a:solidFill>
                <a:latin typeface="Verdana"/>
                <a:cs typeface="Verdana"/>
              </a:rPr>
              <a:t>Facebook</a:t>
            </a:r>
            <a:r>
              <a:rPr lang="en-US" b="1" spc="-90" dirty="0" smtClean="0">
                <a:solidFill>
                  <a:srgbClr val="333333"/>
                </a:solidFill>
                <a:latin typeface="Verdana"/>
                <a:cs typeface="Verdana"/>
              </a:rPr>
              <a:t>: https://www.facebook.com/ </a:t>
            </a:r>
            <a:r>
              <a:rPr lang="en-US" b="1" spc="-90" dirty="0" err="1" smtClean="0">
                <a:solidFill>
                  <a:srgbClr val="333333"/>
                </a:solidFill>
                <a:latin typeface="Verdana"/>
                <a:cs typeface="Verdana"/>
              </a:rPr>
              <a:t>techsparksit</a:t>
            </a:r>
            <a:endParaRPr lang="en-US" b="1" spc="-90" dirty="0" smtClean="0">
              <a:solidFill>
                <a:srgbClr val="333333"/>
              </a:solidFill>
              <a:latin typeface="Verdana"/>
              <a:cs typeface="Verdana"/>
            </a:endParaRPr>
          </a:p>
          <a:p>
            <a:pPr marL="691515">
              <a:lnSpc>
                <a:spcPct val="100000"/>
              </a:lnSpc>
              <a:spcBef>
                <a:spcPts val="3810"/>
              </a:spcBef>
            </a:pPr>
            <a:endParaRPr sz="1800" dirty="0">
              <a:latin typeface="Calibri"/>
              <a:cs typeface="Calibri"/>
            </a:endParaRPr>
          </a:p>
          <a:p>
            <a:pPr>
              <a:lnSpc>
                <a:spcPct val="100000"/>
              </a:lnSpc>
            </a:pPr>
            <a:endParaRPr sz="1800" dirty="0">
              <a:latin typeface="Times New Roman"/>
              <a:cs typeface="Times New Roman"/>
            </a:endParaRPr>
          </a:p>
        </p:txBody>
      </p:sp>
      <p:pic>
        <p:nvPicPr>
          <p:cNvPr id="1026" name="Picture 2" descr="C:\Users\Raman\AppData\Roaming\Skype\raman.techsparksit\media_messaging\media_cache_v3\^45BD7D4BA35E56098E6A887AB0CD0249837D8A407BB205D449^pimgpsh_fullsize_distr.png"/>
          <p:cNvPicPr>
            <a:picLocks noChangeAspect="1" noChangeArrowheads="1"/>
          </p:cNvPicPr>
          <p:nvPr/>
        </p:nvPicPr>
        <p:blipFill>
          <a:blip r:embed="rId2"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86482" y="339153"/>
            <a:ext cx="7014518" cy="3462486"/>
          </a:xfrm>
          <a:prstGeom prst="rect">
            <a:avLst/>
          </a:prstGeom>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9"/>
              </a:spcBef>
            </a:pPr>
            <a:endParaRPr sz="850" dirty="0">
              <a:latin typeface="Times New Roman"/>
              <a:cs typeface="Times New Roman"/>
            </a:endParaRPr>
          </a:p>
          <a:p>
            <a:pPr marL="40640">
              <a:lnSpc>
                <a:spcPts val="3550"/>
              </a:lnSpc>
            </a:pPr>
            <a:r>
              <a:rPr sz="3600" spc="-10" dirty="0">
                <a:solidFill>
                  <a:srgbClr val="1D1D1B"/>
                </a:solidFill>
                <a:latin typeface="Tahoma"/>
                <a:cs typeface="Tahoma"/>
              </a:rPr>
              <a:t>LET’S</a:t>
            </a:r>
            <a:r>
              <a:rPr sz="3600" spc="-505" dirty="0">
                <a:solidFill>
                  <a:srgbClr val="1D1D1B"/>
                </a:solidFill>
                <a:latin typeface="Tahoma"/>
                <a:cs typeface="Tahoma"/>
              </a:rPr>
              <a:t> </a:t>
            </a:r>
            <a:r>
              <a:rPr sz="3600" spc="229" dirty="0">
                <a:solidFill>
                  <a:srgbClr val="1D1D1B"/>
                </a:solidFill>
                <a:latin typeface="Tahoma"/>
                <a:cs typeface="Tahoma"/>
              </a:rPr>
              <a:t>WORK</a:t>
            </a:r>
            <a:endParaRPr sz="3600" dirty="0">
              <a:latin typeface="Tahoma"/>
              <a:cs typeface="Tahoma"/>
            </a:endParaRPr>
          </a:p>
          <a:p>
            <a:pPr marL="393700">
              <a:lnSpc>
                <a:spcPts val="5350"/>
              </a:lnSpc>
            </a:pPr>
            <a:r>
              <a:rPr sz="5100" b="1" spc="-500" dirty="0">
                <a:solidFill>
                  <a:srgbClr val="0099FF"/>
                </a:solidFill>
                <a:latin typeface="Verdana"/>
                <a:cs typeface="Verdana"/>
              </a:rPr>
              <a:t>TOGETHER</a:t>
            </a:r>
            <a:endParaRPr sz="5100" dirty="0">
              <a:solidFill>
                <a:srgbClr val="0099FF"/>
              </a:solidFill>
              <a:latin typeface="Verdana"/>
              <a:cs typeface="Verdana"/>
            </a:endParaRPr>
          </a:p>
          <a:p>
            <a:pPr marL="12700" marR="678180">
              <a:lnSpc>
                <a:spcPct val="100000"/>
              </a:lnSpc>
              <a:spcBef>
                <a:spcPts val="2745"/>
              </a:spcBef>
            </a:pPr>
            <a:r>
              <a:rPr sz="1800" spc="-125" dirty="0">
                <a:solidFill>
                  <a:srgbClr val="231F20"/>
                </a:solidFill>
                <a:latin typeface="Verdana" pitchFamily="34" charset="0"/>
                <a:ea typeface="Verdana" pitchFamily="34" charset="0"/>
                <a:cs typeface="Verdana" pitchFamily="34" charset="0"/>
              </a:rPr>
              <a:t>We’d</a:t>
            </a:r>
            <a:r>
              <a:rPr sz="1800" spc="-285" dirty="0">
                <a:solidFill>
                  <a:srgbClr val="231F20"/>
                </a:solidFill>
                <a:latin typeface="Verdana" pitchFamily="34" charset="0"/>
                <a:ea typeface="Verdana" pitchFamily="34" charset="0"/>
                <a:cs typeface="Verdana" pitchFamily="34" charset="0"/>
              </a:rPr>
              <a:t> </a:t>
            </a:r>
            <a:r>
              <a:rPr sz="1800" spc="-114" dirty="0">
                <a:solidFill>
                  <a:srgbClr val="231F20"/>
                </a:solidFill>
                <a:latin typeface="Verdana" pitchFamily="34" charset="0"/>
                <a:ea typeface="Verdana" pitchFamily="34" charset="0"/>
                <a:cs typeface="Verdana" pitchFamily="34" charset="0"/>
              </a:rPr>
              <a:t>love</a:t>
            </a:r>
            <a:r>
              <a:rPr sz="1800" spc="-285" dirty="0">
                <a:solidFill>
                  <a:srgbClr val="231F20"/>
                </a:solidFill>
                <a:latin typeface="Verdana" pitchFamily="34" charset="0"/>
                <a:ea typeface="Verdana" pitchFamily="34" charset="0"/>
                <a:cs typeface="Verdana" pitchFamily="34" charset="0"/>
              </a:rPr>
              <a:t> </a:t>
            </a:r>
            <a:r>
              <a:rPr sz="1800" spc="-65" dirty="0">
                <a:solidFill>
                  <a:srgbClr val="231F20"/>
                </a:solidFill>
                <a:latin typeface="Verdana" pitchFamily="34" charset="0"/>
                <a:ea typeface="Verdana" pitchFamily="34" charset="0"/>
                <a:cs typeface="Verdana" pitchFamily="34" charset="0"/>
              </a:rPr>
              <a:t>to</a:t>
            </a:r>
            <a:r>
              <a:rPr sz="1800" spc="-285" dirty="0">
                <a:solidFill>
                  <a:srgbClr val="231F20"/>
                </a:solidFill>
                <a:latin typeface="Verdana" pitchFamily="34" charset="0"/>
                <a:ea typeface="Verdana" pitchFamily="34" charset="0"/>
                <a:cs typeface="Verdana" pitchFamily="34" charset="0"/>
              </a:rPr>
              <a:t> </a:t>
            </a:r>
            <a:r>
              <a:rPr sz="1800" spc="-125" dirty="0">
                <a:solidFill>
                  <a:srgbClr val="231F20"/>
                </a:solidFill>
                <a:latin typeface="Verdana" pitchFamily="34" charset="0"/>
                <a:ea typeface="Verdana" pitchFamily="34" charset="0"/>
                <a:cs typeface="Verdana" pitchFamily="34" charset="0"/>
              </a:rPr>
              <a:t>discuss</a:t>
            </a:r>
            <a:r>
              <a:rPr sz="1800" spc="-285" dirty="0">
                <a:solidFill>
                  <a:srgbClr val="231F20"/>
                </a:solidFill>
                <a:latin typeface="Verdana" pitchFamily="34" charset="0"/>
                <a:ea typeface="Verdana" pitchFamily="34" charset="0"/>
                <a:cs typeface="Verdana" pitchFamily="34" charset="0"/>
              </a:rPr>
              <a:t> </a:t>
            </a:r>
            <a:r>
              <a:rPr sz="1800" spc="-114" dirty="0">
                <a:solidFill>
                  <a:srgbClr val="231F20"/>
                </a:solidFill>
                <a:latin typeface="Verdana" pitchFamily="34" charset="0"/>
                <a:ea typeface="Verdana" pitchFamily="34" charset="0"/>
                <a:cs typeface="Verdana" pitchFamily="34" charset="0"/>
              </a:rPr>
              <a:t>your</a:t>
            </a:r>
            <a:r>
              <a:rPr sz="1800" spc="-285" dirty="0">
                <a:solidFill>
                  <a:srgbClr val="231F20"/>
                </a:solidFill>
                <a:latin typeface="Verdana" pitchFamily="34" charset="0"/>
                <a:ea typeface="Verdana" pitchFamily="34" charset="0"/>
                <a:cs typeface="Verdana" pitchFamily="34" charset="0"/>
              </a:rPr>
              <a:t> </a:t>
            </a:r>
            <a:r>
              <a:rPr sz="1800" spc="-125" dirty="0">
                <a:solidFill>
                  <a:srgbClr val="231F20"/>
                </a:solidFill>
                <a:latin typeface="Verdana" pitchFamily="34" charset="0"/>
                <a:ea typeface="Verdana" pitchFamily="34" charset="0"/>
                <a:cs typeface="Verdana" pitchFamily="34" charset="0"/>
              </a:rPr>
              <a:t>project,</a:t>
            </a:r>
            <a:r>
              <a:rPr sz="1800" spc="-285" dirty="0">
                <a:solidFill>
                  <a:srgbClr val="231F20"/>
                </a:solidFill>
                <a:latin typeface="Verdana" pitchFamily="34" charset="0"/>
                <a:ea typeface="Verdana" pitchFamily="34" charset="0"/>
                <a:cs typeface="Verdana" pitchFamily="34" charset="0"/>
              </a:rPr>
              <a:t> </a:t>
            </a:r>
            <a:r>
              <a:rPr sz="1800" spc="-105" dirty="0">
                <a:solidFill>
                  <a:srgbClr val="231F20"/>
                </a:solidFill>
                <a:latin typeface="Verdana" pitchFamily="34" charset="0"/>
                <a:ea typeface="Verdana" pitchFamily="34" charset="0"/>
                <a:cs typeface="Verdana" pitchFamily="34" charset="0"/>
              </a:rPr>
              <a:t>quote</a:t>
            </a:r>
            <a:r>
              <a:rPr sz="1800" spc="-285" dirty="0">
                <a:solidFill>
                  <a:srgbClr val="231F20"/>
                </a:solidFill>
                <a:latin typeface="Verdana" pitchFamily="34" charset="0"/>
                <a:ea typeface="Verdana" pitchFamily="34" charset="0"/>
                <a:cs typeface="Verdana" pitchFamily="34" charset="0"/>
              </a:rPr>
              <a:t> </a:t>
            </a:r>
            <a:r>
              <a:rPr sz="1800" spc="-70" dirty="0">
                <a:solidFill>
                  <a:srgbClr val="231F20"/>
                </a:solidFill>
                <a:latin typeface="Verdana" pitchFamily="34" charset="0"/>
                <a:ea typeface="Verdana" pitchFamily="34" charset="0"/>
                <a:cs typeface="Verdana" pitchFamily="34" charset="0"/>
              </a:rPr>
              <a:t>or</a:t>
            </a:r>
            <a:r>
              <a:rPr sz="1800" spc="-285" dirty="0">
                <a:solidFill>
                  <a:srgbClr val="231F20"/>
                </a:solidFill>
                <a:latin typeface="Verdana" pitchFamily="34" charset="0"/>
                <a:ea typeface="Verdana" pitchFamily="34" charset="0"/>
                <a:cs typeface="Verdana" pitchFamily="34" charset="0"/>
              </a:rPr>
              <a:t> </a:t>
            </a:r>
            <a:r>
              <a:rPr sz="1800" spc="-105" dirty="0">
                <a:solidFill>
                  <a:srgbClr val="231F20"/>
                </a:solidFill>
                <a:latin typeface="Verdana" pitchFamily="34" charset="0"/>
                <a:ea typeface="Verdana" pitchFamily="34" charset="0"/>
                <a:cs typeface="Verdana" pitchFamily="34" charset="0"/>
              </a:rPr>
              <a:t>creative </a:t>
            </a:r>
            <a:r>
              <a:rPr sz="1800" spc="-90" dirty="0" smtClean="0">
                <a:solidFill>
                  <a:srgbClr val="231F20"/>
                </a:solidFill>
                <a:latin typeface="Verdana" pitchFamily="34" charset="0"/>
                <a:ea typeface="Verdana" pitchFamily="34" charset="0"/>
                <a:cs typeface="Verdana" pitchFamily="34" charset="0"/>
              </a:rPr>
              <a:t>pitch</a:t>
            </a:r>
            <a:r>
              <a:rPr sz="1800" spc="-305" dirty="0" smtClean="0">
                <a:solidFill>
                  <a:srgbClr val="231F20"/>
                </a:solidFill>
                <a:latin typeface="Verdana" pitchFamily="34" charset="0"/>
                <a:ea typeface="Verdana" pitchFamily="34" charset="0"/>
                <a:cs typeface="Verdana" pitchFamily="34" charset="0"/>
              </a:rPr>
              <a:t> </a:t>
            </a:r>
            <a:r>
              <a:rPr sz="1800" spc="-125" dirty="0">
                <a:solidFill>
                  <a:srgbClr val="231F20"/>
                </a:solidFill>
                <a:latin typeface="Verdana" pitchFamily="34" charset="0"/>
                <a:ea typeface="Verdana" pitchFamily="34" charset="0"/>
                <a:cs typeface="Verdana" pitchFamily="34" charset="0"/>
              </a:rPr>
              <a:t>so</a:t>
            </a:r>
            <a:r>
              <a:rPr sz="1800" spc="-305" dirty="0">
                <a:solidFill>
                  <a:srgbClr val="231F20"/>
                </a:solidFill>
                <a:latin typeface="Verdana" pitchFamily="34" charset="0"/>
                <a:ea typeface="Verdana" pitchFamily="34" charset="0"/>
                <a:cs typeface="Verdana" pitchFamily="34" charset="0"/>
              </a:rPr>
              <a:t> </a:t>
            </a:r>
            <a:r>
              <a:rPr sz="1800" spc="-125" dirty="0">
                <a:solidFill>
                  <a:srgbClr val="231F20"/>
                </a:solidFill>
                <a:latin typeface="Verdana" pitchFamily="34" charset="0"/>
                <a:ea typeface="Verdana" pitchFamily="34" charset="0"/>
                <a:cs typeface="Verdana" pitchFamily="34" charset="0"/>
              </a:rPr>
              <a:t>please</a:t>
            </a:r>
            <a:r>
              <a:rPr sz="1800" spc="-305" dirty="0">
                <a:solidFill>
                  <a:srgbClr val="231F20"/>
                </a:solidFill>
                <a:latin typeface="Verdana" pitchFamily="34" charset="0"/>
                <a:ea typeface="Verdana" pitchFamily="34" charset="0"/>
                <a:cs typeface="Verdana" pitchFamily="34" charset="0"/>
              </a:rPr>
              <a:t> </a:t>
            </a:r>
            <a:r>
              <a:rPr sz="1800" spc="-125" dirty="0">
                <a:solidFill>
                  <a:srgbClr val="231F20"/>
                </a:solidFill>
                <a:latin typeface="Verdana" pitchFamily="34" charset="0"/>
                <a:ea typeface="Verdana" pitchFamily="34" charset="0"/>
                <a:cs typeface="Verdana" pitchFamily="34" charset="0"/>
              </a:rPr>
              <a:t>get</a:t>
            </a:r>
            <a:r>
              <a:rPr sz="1800" spc="-305" dirty="0">
                <a:solidFill>
                  <a:srgbClr val="231F20"/>
                </a:solidFill>
                <a:latin typeface="Verdana" pitchFamily="34" charset="0"/>
                <a:ea typeface="Verdana" pitchFamily="34" charset="0"/>
                <a:cs typeface="Verdana" pitchFamily="34" charset="0"/>
              </a:rPr>
              <a:t> </a:t>
            </a:r>
            <a:r>
              <a:rPr sz="1800" spc="-90" dirty="0">
                <a:solidFill>
                  <a:srgbClr val="231F20"/>
                </a:solidFill>
                <a:latin typeface="Verdana" pitchFamily="34" charset="0"/>
                <a:ea typeface="Verdana" pitchFamily="34" charset="0"/>
                <a:cs typeface="Verdana" pitchFamily="34" charset="0"/>
              </a:rPr>
              <a:t>in</a:t>
            </a:r>
            <a:r>
              <a:rPr sz="1800" spc="-305" dirty="0">
                <a:solidFill>
                  <a:srgbClr val="231F20"/>
                </a:solidFill>
                <a:latin typeface="Verdana" pitchFamily="34" charset="0"/>
                <a:ea typeface="Verdana" pitchFamily="34" charset="0"/>
                <a:cs typeface="Verdana" pitchFamily="34" charset="0"/>
              </a:rPr>
              <a:t> </a:t>
            </a:r>
            <a:r>
              <a:rPr sz="1800" spc="-130" dirty="0">
                <a:solidFill>
                  <a:srgbClr val="231F20"/>
                </a:solidFill>
                <a:latin typeface="Verdana" pitchFamily="34" charset="0"/>
                <a:ea typeface="Verdana" pitchFamily="34" charset="0"/>
                <a:cs typeface="Verdana" pitchFamily="34" charset="0"/>
              </a:rPr>
              <a:t>touch.</a:t>
            </a:r>
            <a:endParaRPr sz="1800" dirty="0">
              <a:latin typeface="Verdana" pitchFamily="34" charset="0"/>
              <a:ea typeface="Verdana" pitchFamily="34" charset="0"/>
              <a:cs typeface="Verdana" pitchFamily="34" charset="0"/>
            </a:endParaRPr>
          </a:p>
          <a:p>
            <a:pPr>
              <a:lnSpc>
                <a:spcPct val="100000"/>
              </a:lnSpc>
              <a:spcBef>
                <a:spcPts val="32"/>
              </a:spcBef>
            </a:pPr>
            <a:endParaRPr sz="1850" dirty="0">
              <a:latin typeface="Verdana" pitchFamily="34" charset="0"/>
              <a:ea typeface="Verdana" pitchFamily="34" charset="0"/>
              <a:cs typeface="Verdana" pitchFamily="34" charset="0"/>
            </a:endParaRPr>
          </a:p>
          <a:p>
            <a:pPr marL="12700"/>
            <a:r>
              <a:rPr sz="1800" spc="-65" dirty="0">
                <a:solidFill>
                  <a:srgbClr val="231F20"/>
                </a:solidFill>
                <a:latin typeface="Verdana" pitchFamily="34" charset="0"/>
                <a:ea typeface="Verdana" pitchFamily="34" charset="0"/>
                <a:cs typeface="Verdana" pitchFamily="34" charset="0"/>
              </a:rPr>
              <a:t>Call</a:t>
            </a:r>
            <a:r>
              <a:rPr sz="1800" spc="-300" dirty="0">
                <a:solidFill>
                  <a:srgbClr val="231F20"/>
                </a:solidFill>
                <a:latin typeface="Verdana" pitchFamily="34" charset="0"/>
                <a:ea typeface="Verdana" pitchFamily="34" charset="0"/>
                <a:cs typeface="Verdana" pitchFamily="34" charset="0"/>
              </a:rPr>
              <a:t> </a:t>
            </a:r>
            <a:r>
              <a:rPr sz="1800" spc="-150" dirty="0" smtClean="0">
                <a:solidFill>
                  <a:srgbClr val="231F20"/>
                </a:solidFill>
                <a:latin typeface="Verdana" pitchFamily="34" charset="0"/>
                <a:ea typeface="Verdana" pitchFamily="34" charset="0"/>
                <a:cs typeface="Verdana" pitchFamily="34" charset="0"/>
              </a:rPr>
              <a:t>us</a:t>
            </a:r>
            <a:r>
              <a:rPr sz="1800" spc="-260" dirty="0" smtClean="0">
                <a:solidFill>
                  <a:srgbClr val="231F20"/>
                </a:solidFill>
                <a:latin typeface="Verdana" pitchFamily="34" charset="0"/>
                <a:ea typeface="Verdana" pitchFamily="34" charset="0"/>
                <a:cs typeface="Verdana" pitchFamily="34" charset="0"/>
              </a:rPr>
              <a:t>,</a:t>
            </a:r>
            <a:r>
              <a:rPr lang="en-US" spc="-114" dirty="0" smtClean="0">
                <a:latin typeface="Verdana" pitchFamily="34" charset="0"/>
                <a:ea typeface="Verdana" pitchFamily="34" charset="0"/>
                <a:cs typeface="Verdana" pitchFamily="34" charset="0"/>
              </a:rPr>
              <a:t> on</a:t>
            </a:r>
            <a:r>
              <a:rPr lang="en-US" spc="-300" dirty="0" smtClean="0">
                <a:latin typeface="Verdana" pitchFamily="34" charset="0"/>
                <a:ea typeface="Verdana" pitchFamily="34" charset="0"/>
                <a:cs typeface="Verdana" pitchFamily="34" charset="0"/>
              </a:rPr>
              <a:t> </a:t>
            </a:r>
            <a:r>
              <a:rPr lang="en-US" b="1" spc="-260" dirty="0" smtClean="0">
                <a:latin typeface="Verdana" pitchFamily="34" charset="0"/>
                <a:ea typeface="Verdana" pitchFamily="34" charset="0"/>
                <a:cs typeface="Verdana" pitchFamily="34" charset="0"/>
              </a:rPr>
              <a:t>+</a:t>
            </a:r>
            <a:r>
              <a:rPr lang="en-US" b="1" dirty="0" smtClean="0">
                <a:solidFill>
                  <a:schemeClr val="bg1"/>
                </a:solidFill>
              </a:rPr>
              <a:t> </a:t>
            </a:r>
            <a:r>
              <a:rPr lang="en-US" b="1" spc="-260" dirty="0" smtClean="0">
                <a:latin typeface="Verdana" pitchFamily="34" charset="0"/>
                <a:ea typeface="Verdana" pitchFamily="34" charset="0"/>
                <a:cs typeface="Verdana" pitchFamily="34" charset="0"/>
              </a:rPr>
              <a:t>917696666022  </a:t>
            </a:r>
            <a:r>
              <a:rPr lang="en-US" spc="-150" dirty="0" smtClean="0">
                <a:solidFill>
                  <a:srgbClr val="231F20"/>
                </a:solidFill>
                <a:latin typeface="Verdana" pitchFamily="34" charset="0"/>
                <a:ea typeface="Verdana" pitchFamily="34" charset="0"/>
                <a:cs typeface="Verdana" pitchFamily="34" charset="0"/>
              </a:rPr>
              <a:t>email </a:t>
            </a:r>
            <a:r>
              <a:rPr sz="1800" spc="-150" dirty="0" smtClean="0">
                <a:solidFill>
                  <a:srgbClr val="231F20"/>
                </a:solidFill>
                <a:latin typeface="Verdana" pitchFamily="34" charset="0"/>
                <a:ea typeface="Verdana" pitchFamily="34" charset="0"/>
                <a:cs typeface="Verdana" pitchFamily="34" charset="0"/>
              </a:rPr>
              <a:t>us</a:t>
            </a:r>
            <a:r>
              <a:rPr lang="en-US" sz="1800" spc="-150" dirty="0" smtClean="0">
                <a:solidFill>
                  <a:srgbClr val="231F20"/>
                </a:solidFill>
                <a:latin typeface="Verdana" pitchFamily="34" charset="0"/>
                <a:ea typeface="Verdana" pitchFamily="34" charset="0"/>
                <a:cs typeface="Verdana" pitchFamily="34" charset="0"/>
              </a:rPr>
              <a:t> </a:t>
            </a:r>
            <a:r>
              <a:rPr sz="1800" spc="-300" dirty="0" smtClean="0">
                <a:solidFill>
                  <a:srgbClr val="231F20"/>
                </a:solidFill>
                <a:latin typeface="Verdana" pitchFamily="34" charset="0"/>
                <a:ea typeface="Verdana" pitchFamily="34" charset="0"/>
                <a:cs typeface="Verdana" pitchFamily="34" charset="0"/>
              </a:rPr>
              <a:t> </a:t>
            </a:r>
            <a:r>
              <a:rPr sz="1800" spc="-105" dirty="0" smtClean="0">
                <a:solidFill>
                  <a:srgbClr val="231F20"/>
                </a:solidFill>
                <a:latin typeface="Verdana" pitchFamily="34" charset="0"/>
                <a:ea typeface="Verdana" pitchFamily="34" charset="0"/>
                <a:cs typeface="Verdana" pitchFamily="34" charset="0"/>
              </a:rPr>
              <a:t>at</a:t>
            </a:r>
            <a:r>
              <a:rPr lang="en-US" dirty="0">
                <a:latin typeface="Verdana" pitchFamily="34" charset="0"/>
                <a:ea typeface="Verdana" pitchFamily="34" charset="0"/>
                <a:cs typeface="Verdana" pitchFamily="34" charset="0"/>
              </a:rPr>
              <a:t> </a:t>
            </a:r>
            <a:r>
              <a:rPr lang="en-US" b="1" spc="-260" dirty="0" smtClean="0">
                <a:latin typeface="Verdana" pitchFamily="34" charset="0"/>
                <a:ea typeface="Verdana" pitchFamily="34" charset="0"/>
                <a:cs typeface="Verdana" pitchFamily="34" charset="0"/>
              </a:rPr>
              <a:t>akash@techsparksit.com  </a:t>
            </a:r>
            <a:r>
              <a:rPr lang="en-US" spc="-260" dirty="0" smtClean="0">
                <a:latin typeface="Verdana" pitchFamily="34" charset="0"/>
                <a:ea typeface="Verdana" pitchFamily="34" charset="0"/>
                <a:cs typeface="Verdana" pitchFamily="34" charset="0"/>
              </a:rPr>
              <a:t>o</a:t>
            </a:r>
            <a:r>
              <a:rPr sz="1800" spc="-70" dirty="0" smtClean="0">
                <a:solidFill>
                  <a:srgbClr val="231F20"/>
                </a:solidFill>
                <a:latin typeface="Verdana" pitchFamily="34" charset="0"/>
                <a:ea typeface="Verdana" pitchFamily="34" charset="0"/>
                <a:cs typeface="Verdana" pitchFamily="34" charset="0"/>
              </a:rPr>
              <a:t>r</a:t>
            </a:r>
            <a:r>
              <a:rPr sz="1800" spc="-295" dirty="0" smtClean="0">
                <a:solidFill>
                  <a:srgbClr val="231F20"/>
                </a:solidFill>
                <a:latin typeface="Verdana" pitchFamily="34" charset="0"/>
                <a:ea typeface="Verdana" pitchFamily="34" charset="0"/>
                <a:cs typeface="Verdana" pitchFamily="34" charset="0"/>
              </a:rPr>
              <a:t> </a:t>
            </a:r>
            <a:r>
              <a:rPr sz="1800" spc="-135" dirty="0">
                <a:solidFill>
                  <a:srgbClr val="231F20"/>
                </a:solidFill>
                <a:latin typeface="Verdana" pitchFamily="34" charset="0"/>
                <a:ea typeface="Verdana" pitchFamily="34" charset="0"/>
                <a:cs typeface="Verdana" pitchFamily="34" charset="0"/>
              </a:rPr>
              <a:t>send</a:t>
            </a:r>
            <a:r>
              <a:rPr sz="1800" spc="-295" dirty="0">
                <a:solidFill>
                  <a:srgbClr val="231F20"/>
                </a:solidFill>
                <a:latin typeface="Verdana" pitchFamily="34" charset="0"/>
                <a:ea typeface="Verdana" pitchFamily="34" charset="0"/>
                <a:cs typeface="Verdana" pitchFamily="34" charset="0"/>
              </a:rPr>
              <a:t> </a:t>
            </a:r>
            <a:r>
              <a:rPr sz="1800" spc="-150" dirty="0">
                <a:solidFill>
                  <a:srgbClr val="231F20"/>
                </a:solidFill>
                <a:latin typeface="Verdana" pitchFamily="34" charset="0"/>
                <a:ea typeface="Verdana" pitchFamily="34" charset="0"/>
                <a:cs typeface="Verdana" pitchFamily="34" charset="0"/>
              </a:rPr>
              <a:t>us</a:t>
            </a:r>
            <a:r>
              <a:rPr sz="1800" spc="-295" dirty="0">
                <a:solidFill>
                  <a:srgbClr val="231F20"/>
                </a:solidFill>
                <a:latin typeface="Verdana" pitchFamily="34" charset="0"/>
                <a:ea typeface="Verdana" pitchFamily="34" charset="0"/>
                <a:cs typeface="Verdana" pitchFamily="34" charset="0"/>
              </a:rPr>
              <a:t> </a:t>
            </a:r>
            <a:r>
              <a:rPr lang="en-US" sz="1800" spc="-295" dirty="0" smtClean="0">
                <a:solidFill>
                  <a:srgbClr val="231F20"/>
                </a:solidFill>
                <a:latin typeface="Verdana" pitchFamily="34" charset="0"/>
                <a:ea typeface="Verdana" pitchFamily="34" charset="0"/>
                <a:cs typeface="Verdana" pitchFamily="34" charset="0"/>
              </a:rPr>
              <a:t> </a:t>
            </a:r>
            <a:r>
              <a:rPr sz="1800" spc="-170" dirty="0" smtClean="0">
                <a:solidFill>
                  <a:srgbClr val="231F20"/>
                </a:solidFill>
                <a:latin typeface="Verdana" pitchFamily="34" charset="0"/>
                <a:ea typeface="Verdana" pitchFamily="34" charset="0"/>
                <a:cs typeface="Verdana" pitchFamily="34" charset="0"/>
              </a:rPr>
              <a:t>a</a:t>
            </a:r>
            <a:r>
              <a:rPr sz="1800" spc="-295" dirty="0" smtClean="0">
                <a:solidFill>
                  <a:srgbClr val="231F20"/>
                </a:solidFill>
                <a:latin typeface="Verdana" pitchFamily="34" charset="0"/>
                <a:ea typeface="Verdana" pitchFamily="34" charset="0"/>
                <a:cs typeface="Verdana" pitchFamily="34" charset="0"/>
              </a:rPr>
              <a:t> </a:t>
            </a:r>
            <a:r>
              <a:rPr lang="en-US" sz="1800" spc="-295" dirty="0" smtClean="0">
                <a:solidFill>
                  <a:srgbClr val="231F20"/>
                </a:solidFill>
                <a:latin typeface="Verdana" pitchFamily="34" charset="0"/>
                <a:ea typeface="Verdana" pitchFamily="34" charset="0"/>
                <a:cs typeface="Verdana" pitchFamily="34" charset="0"/>
              </a:rPr>
              <a:t> </a:t>
            </a:r>
            <a:r>
              <a:rPr sz="1800" spc="-190" dirty="0" smtClean="0">
                <a:solidFill>
                  <a:srgbClr val="231F20"/>
                </a:solidFill>
                <a:latin typeface="Verdana" pitchFamily="34" charset="0"/>
                <a:ea typeface="Verdana" pitchFamily="34" charset="0"/>
                <a:cs typeface="Verdana" pitchFamily="34" charset="0"/>
              </a:rPr>
              <a:t>message</a:t>
            </a:r>
            <a:r>
              <a:rPr sz="1800" spc="-190" dirty="0">
                <a:solidFill>
                  <a:srgbClr val="231F20"/>
                </a:solidFill>
                <a:latin typeface="Verdana" pitchFamily="34" charset="0"/>
                <a:ea typeface="Verdana" pitchFamily="34" charset="0"/>
                <a:cs typeface="Verdana" pitchFamily="34" charset="0"/>
              </a:rPr>
              <a:t>.</a:t>
            </a:r>
            <a:endParaRPr sz="1800" dirty="0">
              <a:latin typeface="Verdana" pitchFamily="34" charset="0"/>
              <a:ea typeface="Verdana" pitchFamily="34" charset="0"/>
              <a:cs typeface="Verdana" pitchFamily="34" charset="0"/>
            </a:endParaRPr>
          </a:p>
          <a:p>
            <a:pPr>
              <a:lnSpc>
                <a:spcPct val="100000"/>
              </a:lnSpc>
              <a:spcBef>
                <a:spcPts val="32"/>
              </a:spcBef>
            </a:pPr>
            <a:endParaRPr sz="1850" dirty="0">
              <a:latin typeface="Verdana" pitchFamily="34" charset="0"/>
              <a:ea typeface="Verdana" pitchFamily="34" charset="0"/>
              <a:cs typeface="Verdana" pitchFamily="34" charset="0"/>
            </a:endParaRPr>
          </a:p>
        </p:txBody>
      </p:sp>
      <p:sp>
        <p:nvSpPr>
          <p:cNvPr id="60" name="object 60"/>
          <p:cNvSpPr txBox="1"/>
          <p:nvPr/>
        </p:nvSpPr>
        <p:spPr>
          <a:xfrm>
            <a:off x="838200" y="4343400"/>
            <a:ext cx="7086600" cy="1107996"/>
          </a:xfrm>
          <a:prstGeom prst="rect">
            <a:avLst/>
          </a:prstGeom>
        </p:spPr>
        <p:txBody>
          <a:bodyPr vert="horz" wrap="square" lIns="0" tIns="0" rIns="0" bIns="0" rtlCol="0">
            <a:spAutoFit/>
          </a:bodyPr>
          <a:lstStyle/>
          <a:p>
            <a:pPr marL="12700" marR="5080">
              <a:lnSpc>
                <a:spcPct val="100000"/>
              </a:lnSpc>
            </a:pPr>
            <a:r>
              <a:rPr sz="1800" spc="-120" dirty="0" smtClean="0">
                <a:solidFill>
                  <a:srgbClr val="231F20"/>
                </a:solidFill>
                <a:latin typeface="Verdana"/>
                <a:cs typeface="Verdana"/>
              </a:rPr>
              <a:t>If</a:t>
            </a:r>
            <a:r>
              <a:rPr sz="1800" spc="-295" dirty="0" smtClean="0">
                <a:solidFill>
                  <a:srgbClr val="231F20"/>
                </a:solidFill>
                <a:latin typeface="Verdana"/>
                <a:cs typeface="Verdana"/>
              </a:rPr>
              <a:t> </a:t>
            </a:r>
            <a:r>
              <a:rPr sz="1800" spc="-135" dirty="0" smtClean="0">
                <a:solidFill>
                  <a:srgbClr val="231F20"/>
                </a:solidFill>
                <a:latin typeface="Verdana"/>
                <a:cs typeface="Verdana"/>
              </a:rPr>
              <a:t>you</a:t>
            </a:r>
            <a:r>
              <a:rPr sz="1800" spc="-295" dirty="0" smtClean="0">
                <a:solidFill>
                  <a:srgbClr val="231F20"/>
                </a:solidFill>
                <a:latin typeface="Verdana"/>
                <a:cs typeface="Verdana"/>
              </a:rPr>
              <a:t> </a:t>
            </a:r>
            <a:r>
              <a:rPr sz="1800" spc="-95" dirty="0" smtClean="0">
                <a:solidFill>
                  <a:srgbClr val="231F20"/>
                </a:solidFill>
                <a:latin typeface="Verdana"/>
                <a:cs typeface="Verdana"/>
              </a:rPr>
              <a:t>would</a:t>
            </a:r>
            <a:r>
              <a:rPr sz="1800" spc="-295" dirty="0" smtClean="0">
                <a:solidFill>
                  <a:srgbClr val="231F20"/>
                </a:solidFill>
                <a:latin typeface="Verdana"/>
                <a:cs typeface="Verdana"/>
              </a:rPr>
              <a:t> </a:t>
            </a:r>
            <a:r>
              <a:rPr sz="1800" spc="-95" dirty="0" smtClean="0">
                <a:solidFill>
                  <a:srgbClr val="231F20"/>
                </a:solidFill>
                <a:latin typeface="Verdana"/>
                <a:cs typeface="Verdana"/>
              </a:rPr>
              <a:t>like</a:t>
            </a:r>
            <a:r>
              <a:rPr sz="1800" spc="-295" dirty="0" smtClean="0">
                <a:solidFill>
                  <a:srgbClr val="231F20"/>
                </a:solidFill>
                <a:latin typeface="Verdana"/>
                <a:cs typeface="Verdana"/>
              </a:rPr>
              <a:t> </a:t>
            </a:r>
            <a:r>
              <a:rPr sz="1800" spc="-65" dirty="0" smtClean="0">
                <a:solidFill>
                  <a:srgbClr val="231F20"/>
                </a:solidFill>
                <a:latin typeface="Verdana"/>
                <a:cs typeface="Verdana"/>
              </a:rPr>
              <a:t>to</a:t>
            </a:r>
            <a:r>
              <a:rPr sz="1800" spc="-295" dirty="0" smtClean="0">
                <a:solidFill>
                  <a:srgbClr val="231F20"/>
                </a:solidFill>
                <a:latin typeface="Verdana"/>
                <a:cs typeface="Verdana"/>
              </a:rPr>
              <a:t> </a:t>
            </a:r>
            <a:r>
              <a:rPr sz="1800" spc="-100" dirty="0" smtClean="0">
                <a:solidFill>
                  <a:srgbClr val="231F20"/>
                </a:solidFill>
                <a:latin typeface="Verdana"/>
                <a:cs typeface="Verdana"/>
              </a:rPr>
              <a:t>view</a:t>
            </a:r>
            <a:r>
              <a:rPr sz="1800" spc="-295" dirty="0" smtClean="0">
                <a:solidFill>
                  <a:srgbClr val="231F20"/>
                </a:solidFill>
                <a:latin typeface="Verdana"/>
                <a:cs typeface="Verdana"/>
              </a:rPr>
              <a:t> </a:t>
            </a:r>
            <a:r>
              <a:rPr sz="1800" spc="-165" dirty="0" smtClean="0">
                <a:solidFill>
                  <a:srgbClr val="231F20"/>
                </a:solidFill>
                <a:latin typeface="Verdana"/>
                <a:cs typeface="Verdana"/>
              </a:rPr>
              <a:t>some</a:t>
            </a:r>
            <a:r>
              <a:rPr sz="1800" spc="-295" dirty="0" smtClean="0">
                <a:solidFill>
                  <a:srgbClr val="231F20"/>
                </a:solidFill>
                <a:latin typeface="Verdana"/>
                <a:cs typeface="Verdana"/>
              </a:rPr>
              <a:t> </a:t>
            </a:r>
            <a:r>
              <a:rPr sz="1800" spc="-60" dirty="0" smtClean="0">
                <a:solidFill>
                  <a:srgbClr val="231F20"/>
                </a:solidFill>
                <a:latin typeface="Verdana"/>
                <a:cs typeface="Verdana"/>
              </a:rPr>
              <a:t>of</a:t>
            </a:r>
            <a:r>
              <a:rPr sz="1800" spc="-295" dirty="0" smtClean="0">
                <a:solidFill>
                  <a:srgbClr val="231F20"/>
                </a:solidFill>
                <a:latin typeface="Verdana"/>
                <a:cs typeface="Verdana"/>
              </a:rPr>
              <a:t> </a:t>
            </a:r>
            <a:r>
              <a:rPr sz="1800" spc="-105" dirty="0" smtClean="0">
                <a:solidFill>
                  <a:srgbClr val="231F20"/>
                </a:solidFill>
                <a:latin typeface="Verdana"/>
                <a:cs typeface="Verdana"/>
              </a:rPr>
              <a:t>the</a:t>
            </a:r>
            <a:r>
              <a:rPr sz="1800" spc="-295" dirty="0" smtClean="0">
                <a:solidFill>
                  <a:srgbClr val="231F20"/>
                </a:solidFill>
                <a:latin typeface="Verdana"/>
                <a:cs typeface="Verdana"/>
              </a:rPr>
              <a:t> </a:t>
            </a:r>
            <a:r>
              <a:rPr sz="1800" spc="-110" dirty="0" smtClean="0">
                <a:solidFill>
                  <a:srgbClr val="231F20"/>
                </a:solidFill>
                <a:latin typeface="Verdana"/>
                <a:cs typeface="Verdana"/>
              </a:rPr>
              <a:t>projects</a:t>
            </a:r>
            <a:r>
              <a:rPr sz="1800" spc="-295" dirty="0" smtClean="0">
                <a:solidFill>
                  <a:srgbClr val="231F20"/>
                </a:solidFill>
                <a:latin typeface="Verdana"/>
                <a:cs typeface="Verdana"/>
              </a:rPr>
              <a:t> </a:t>
            </a:r>
            <a:r>
              <a:rPr sz="1800" spc="-114" dirty="0" smtClean="0">
                <a:solidFill>
                  <a:srgbClr val="231F20"/>
                </a:solidFill>
                <a:latin typeface="Verdana"/>
                <a:cs typeface="Verdana"/>
              </a:rPr>
              <a:t>we</a:t>
            </a:r>
            <a:r>
              <a:rPr sz="1800" spc="-295" dirty="0" smtClean="0">
                <a:solidFill>
                  <a:srgbClr val="231F20"/>
                </a:solidFill>
                <a:latin typeface="Verdana"/>
                <a:cs typeface="Verdana"/>
              </a:rPr>
              <a:t> </a:t>
            </a:r>
            <a:r>
              <a:rPr sz="1800" spc="-160" dirty="0" smtClean="0">
                <a:solidFill>
                  <a:srgbClr val="231F20"/>
                </a:solidFill>
                <a:latin typeface="Verdana"/>
                <a:cs typeface="Verdana"/>
              </a:rPr>
              <a:t>have  </a:t>
            </a:r>
            <a:r>
              <a:rPr sz="1800" spc="-125" dirty="0" smtClean="0">
                <a:solidFill>
                  <a:srgbClr val="231F20"/>
                </a:solidFill>
                <a:latin typeface="Verdana"/>
                <a:cs typeface="Verdana"/>
              </a:rPr>
              <a:t>undertaken please </a:t>
            </a:r>
            <a:r>
              <a:rPr sz="1800" spc="-85" dirty="0" smtClean="0">
                <a:solidFill>
                  <a:srgbClr val="231F20"/>
                </a:solidFill>
                <a:latin typeface="Verdana"/>
                <a:cs typeface="Verdana"/>
              </a:rPr>
              <a:t>visit </a:t>
            </a:r>
            <a:r>
              <a:rPr sz="1800" b="1" spc="-220" dirty="0" smtClean="0">
                <a:solidFill>
                  <a:srgbClr val="0099FF"/>
                </a:solidFill>
                <a:latin typeface="Verdana"/>
                <a:cs typeface="Verdana"/>
              </a:rPr>
              <a:t>www.</a:t>
            </a:r>
            <a:r>
              <a:rPr lang="en-US" b="1" spc="-220" dirty="0" smtClean="0">
                <a:solidFill>
                  <a:srgbClr val="0099FF"/>
                </a:solidFill>
                <a:latin typeface="Verdana"/>
                <a:cs typeface="Verdana"/>
              </a:rPr>
              <a:t>techsparksit</a:t>
            </a:r>
            <a:r>
              <a:rPr sz="1800" b="1" spc="-220" dirty="0" smtClean="0">
                <a:solidFill>
                  <a:srgbClr val="0099FF"/>
                </a:solidFill>
                <a:latin typeface="Verdana"/>
                <a:cs typeface="Verdana"/>
              </a:rPr>
              <a:t>.com</a:t>
            </a:r>
            <a:endParaRPr lang="en-US" sz="1800" b="1" spc="-220" dirty="0" smtClean="0">
              <a:solidFill>
                <a:srgbClr val="0099FF"/>
              </a:solidFill>
              <a:latin typeface="Verdana"/>
              <a:cs typeface="Verdana"/>
            </a:endParaRPr>
          </a:p>
          <a:p>
            <a:pPr marL="12700" marR="5080">
              <a:lnSpc>
                <a:spcPct val="100000"/>
              </a:lnSpc>
            </a:pPr>
            <a:endParaRPr lang="en-US" b="1" spc="-220" dirty="0">
              <a:solidFill>
                <a:srgbClr val="0099FF"/>
              </a:solidFill>
              <a:latin typeface="Verdana"/>
              <a:cs typeface="Verdana"/>
            </a:endParaRPr>
          </a:p>
          <a:p>
            <a:pPr marL="12700" marR="5080">
              <a:lnSpc>
                <a:spcPct val="100000"/>
              </a:lnSpc>
            </a:pPr>
            <a:r>
              <a:rPr sz="1800" spc="-220" dirty="0" smtClean="0">
                <a:latin typeface="Verdana"/>
                <a:cs typeface="Verdana"/>
              </a:rPr>
              <a:t> </a:t>
            </a:r>
            <a:r>
              <a:rPr lang="en-US" b="1" spc="-125" dirty="0">
                <a:solidFill>
                  <a:srgbClr val="231F20"/>
                </a:solidFill>
                <a:latin typeface="Verdana" pitchFamily="34" charset="0"/>
                <a:ea typeface="Verdana" pitchFamily="34" charset="0"/>
                <a:cs typeface="Verdana" pitchFamily="34" charset="0"/>
              </a:rPr>
              <a:t>T</a:t>
            </a:r>
            <a:r>
              <a:rPr b="1" spc="-125" dirty="0" smtClean="0">
                <a:solidFill>
                  <a:srgbClr val="231F20"/>
                </a:solidFill>
                <a:latin typeface="Verdana" pitchFamily="34" charset="0"/>
                <a:ea typeface="Verdana" pitchFamily="34" charset="0"/>
                <a:cs typeface="Verdana" pitchFamily="34" charset="0"/>
              </a:rPr>
              <a:t>here </a:t>
            </a:r>
            <a:r>
              <a:rPr b="1" spc="-125" dirty="0">
                <a:solidFill>
                  <a:srgbClr val="231F20"/>
                </a:solidFill>
                <a:latin typeface="Verdana" pitchFamily="34" charset="0"/>
                <a:ea typeface="Verdana" pitchFamily="34" charset="0"/>
                <a:cs typeface="Verdana" pitchFamily="34" charset="0"/>
              </a:rPr>
              <a:t>is always something new we are working </a:t>
            </a:r>
            <a:r>
              <a:rPr b="1" spc="-125" dirty="0" smtClean="0">
                <a:solidFill>
                  <a:srgbClr val="231F20"/>
                </a:solidFill>
                <a:latin typeface="Verdana" pitchFamily="34" charset="0"/>
                <a:ea typeface="Verdana" pitchFamily="34" charset="0"/>
                <a:cs typeface="Verdana" pitchFamily="34" charset="0"/>
              </a:rPr>
              <a:t>on</a:t>
            </a:r>
            <a:r>
              <a:rPr lang="en-US" b="1" spc="-125" dirty="0" smtClean="0">
                <a:solidFill>
                  <a:srgbClr val="231F20"/>
                </a:solidFill>
                <a:latin typeface="Verdana" pitchFamily="34" charset="0"/>
                <a:ea typeface="Verdana" pitchFamily="34" charset="0"/>
                <a:cs typeface="Verdana" pitchFamily="34" charset="0"/>
              </a:rPr>
              <a:t> </a:t>
            </a:r>
            <a:r>
              <a:rPr b="1" spc="-125" dirty="0" smtClean="0">
                <a:solidFill>
                  <a:srgbClr val="231F20"/>
                </a:solidFill>
                <a:latin typeface="Verdana" pitchFamily="34" charset="0"/>
                <a:ea typeface="Verdana" pitchFamily="34" charset="0"/>
                <a:cs typeface="Verdana" pitchFamily="34" charset="0"/>
              </a:rPr>
              <a:t>!</a:t>
            </a:r>
            <a:endParaRPr b="1" spc="-125" dirty="0">
              <a:solidFill>
                <a:srgbClr val="231F20"/>
              </a:solidFill>
              <a:latin typeface="Verdana" pitchFamily="34" charset="0"/>
              <a:ea typeface="Verdana" pitchFamily="34" charset="0"/>
              <a:cs typeface="Verdana" pitchFamily="34" charset="0"/>
            </a:endParaRPr>
          </a:p>
        </p:txBody>
      </p:sp>
      <p:pic>
        <p:nvPicPr>
          <p:cNvPr id="6" name="Picture 2" descr="C:\Users\Raman\AppData\Roaming\Skype\raman.techsparksit\media_messaging\media_cache_v3\^45BD7D4BA35E56098E6A887AB0CD0249837D8A407BB205D449^pimgpsh_fullsize_distr.png"/>
          <p:cNvPicPr>
            <a:picLocks noChangeAspect="1" noChangeArrowheads="1"/>
          </p:cNvPicPr>
          <p:nvPr/>
        </p:nvPicPr>
        <p:blipFill>
          <a:blip r:embed="rId2"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99FF"/>
        </a:solidFill>
        <a:effectLst/>
      </p:bgPr>
    </p:bg>
    <p:spTree>
      <p:nvGrpSpPr>
        <p:cNvPr id="1" name=""/>
        <p:cNvGrpSpPr/>
        <p:nvPr/>
      </p:nvGrpSpPr>
      <p:grpSpPr>
        <a:xfrm>
          <a:off x="0" y="0"/>
          <a:ext cx="0" cy="0"/>
          <a:chOff x="0" y="0"/>
          <a:chExt cx="0" cy="0"/>
        </a:xfrm>
      </p:grpSpPr>
      <p:sp>
        <p:nvSpPr>
          <p:cNvPr id="2" name="object 3"/>
          <p:cNvSpPr/>
          <p:nvPr/>
        </p:nvSpPr>
        <p:spPr>
          <a:xfrm>
            <a:off x="1143000" y="5791200"/>
            <a:ext cx="6864350" cy="0"/>
          </a:xfrm>
          <a:custGeom>
            <a:avLst/>
            <a:gdLst/>
            <a:ahLst/>
            <a:cxnLst/>
            <a:rect l="l" t="t" r="r" b="b"/>
            <a:pathLst>
              <a:path w="6864350">
                <a:moveTo>
                  <a:pt x="0" y="0"/>
                </a:moveTo>
                <a:lnTo>
                  <a:pt x="6864108" y="0"/>
                </a:lnTo>
              </a:path>
            </a:pathLst>
          </a:custGeom>
          <a:ln w="6350">
            <a:solidFill>
              <a:srgbClr val="E8E8E8"/>
            </a:solidFill>
          </a:ln>
        </p:spPr>
        <p:txBody>
          <a:bodyPr wrap="square" lIns="0" tIns="0" rIns="0" bIns="0" rtlCol="0"/>
          <a:lstStyle/>
          <a:p>
            <a:endParaRPr/>
          </a:p>
        </p:txBody>
      </p:sp>
      <p:sp>
        <p:nvSpPr>
          <p:cNvPr id="5" name="TextBox 4"/>
          <p:cNvSpPr txBox="1"/>
          <p:nvPr/>
        </p:nvSpPr>
        <p:spPr>
          <a:xfrm>
            <a:off x="2743200" y="5334000"/>
            <a:ext cx="2819400" cy="523220"/>
          </a:xfrm>
          <a:prstGeom prst="rect">
            <a:avLst/>
          </a:prstGeom>
          <a:noFill/>
        </p:spPr>
        <p:txBody>
          <a:bodyPr wrap="square" rtlCol="0">
            <a:spAutoFit/>
          </a:bodyPr>
          <a:lstStyle/>
          <a:p>
            <a:pPr algn="ctr"/>
            <a:r>
              <a:rPr lang="en-US" sz="2800" b="1" dirty="0" smtClean="0">
                <a:solidFill>
                  <a:schemeClr val="bg1"/>
                </a:solidFill>
              </a:rPr>
              <a:t>TECHSPARSKIT</a:t>
            </a:r>
            <a:endParaRPr lang="en-US" b="1" dirty="0">
              <a:solidFill>
                <a:schemeClr val="bg1"/>
              </a:solidFill>
            </a:endParaRPr>
          </a:p>
        </p:txBody>
      </p:sp>
      <p:sp>
        <p:nvSpPr>
          <p:cNvPr id="8" name="TextBox 7"/>
          <p:cNvSpPr txBox="1"/>
          <p:nvPr/>
        </p:nvSpPr>
        <p:spPr>
          <a:xfrm>
            <a:off x="2514600" y="5842337"/>
            <a:ext cx="3276600" cy="1015663"/>
          </a:xfrm>
          <a:prstGeom prst="rect">
            <a:avLst/>
          </a:prstGeom>
          <a:noFill/>
        </p:spPr>
        <p:txBody>
          <a:bodyPr wrap="square" rtlCol="0">
            <a:spAutoFit/>
          </a:bodyPr>
          <a:lstStyle/>
          <a:p>
            <a:pPr algn="ctr" fontAlgn="base"/>
            <a:r>
              <a:rPr lang="en-US" sz="1400" dirty="0" smtClean="0">
                <a:solidFill>
                  <a:schemeClr val="bg1"/>
                </a:solidFill>
              </a:rPr>
              <a:t>D-185, PHASE  8B</a:t>
            </a:r>
            <a:br>
              <a:rPr lang="en-US" sz="1400" dirty="0" smtClean="0">
                <a:solidFill>
                  <a:schemeClr val="bg1"/>
                </a:solidFill>
              </a:rPr>
            </a:br>
            <a:r>
              <a:rPr lang="en-US" sz="1400" dirty="0" smtClean="0">
                <a:solidFill>
                  <a:schemeClr val="bg1"/>
                </a:solidFill>
              </a:rPr>
              <a:t>Industrial Area, </a:t>
            </a:r>
            <a:r>
              <a:rPr lang="en-US" sz="1400" dirty="0" err="1" smtClean="0">
                <a:solidFill>
                  <a:schemeClr val="bg1"/>
                </a:solidFill>
              </a:rPr>
              <a:t>Mohali</a:t>
            </a:r>
            <a:r>
              <a:rPr lang="en-US" sz="1400" b="1" dirty="0" smtClean="0">
                <a:solidFill>
                  <a:schemeClr val="bg1"/>
                </a:solidFill>
              </a:rPr>
              <a:t/>
            </a:r>
            <a:br>
              <a:rPr lang="en-US" sz="1400" b="1" dirty="0" smtClean="0">
                <a:solidFill>
                  <a:schemeClr val="bg1"/>
                </a:solidFill>
              </a:rPr>
            </a:br>
            <a:r>
              <a:rPr lang="en-US" sz="1400" b="1" dirty="0" smtClean="0">
                <a:solidFill>
                  <a:schemeClr val="bg1"/>
                </a:solidFill>
              </a:rPr>
              <a:t>+917696666022</a:t>
            </a:r>
            <a:endParaRPr lang="en-US" sz="1400" dirty="0" smtClean="0">
              <a:solidFill>
                <a:schemeClr val="bg1"/>
              </a:solidFill>
            </a:endParaRPr>
          </a:p>
          <a:p>
            <a:endParaRPr lang="en-US"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57400" y="304800"/>
            <a:ext cx="4289047" cy="5555132"/>
          </a:xfrm>
          <a:prstGeom prst="rect">
            <a:avLst/>
          </a:prstGeom>
          <a:blipFill>
            <a:blip r:embed="rId2" cstate="print">
              <a:duotone>
                <a:prstClr val="black"/>
                <a:schemeClr val="accent5">
                  <a:tint val="45000"/>
                  <a:satMod val="400000"/>
                </a:schemeClr>
              </a:duotone>
            </a:blip>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a:xfrm>
            <a:off x="1546085" y="1926666"/>
            <a:ext cx="3884295" cy="3693319"/>
          </a:xfrm>
          <a:prstGeom prst="rect">
            <a:avLst/>
          </a:prstGeom>
        </p:spPr>
        <p:txBody>
          <a:bodyPr vert="horz" wrap="square" lIns="0" tIns="0" rIns="0" bIns="0" rtlCol="0">
            <a:spAutoFit/>
          </a:bodyPr>
          <a:lstStyle/>
          <a:p>
            <a:pPr marL="12700" marR="5080">
              <a:lnSpc>
                <a:spcPct val="100000"/>
              </a:lnSpc>
            </a:pPr>
            <a:r>
              <a:rPr sz="6000" b="1" spc="-610" dirty="0">
                <a:solidFill>
                  <a:srgbClr val="0099FF"/>
                </a:solidFill>
                <a:latin typeface="Verdana"/>
                <a:cs typeface="Verdana"/>
              </a:rPr>
              <a:t>“YOUR  </a:t>
            </a:r>
            <a:r>
              <a:rPr sz="6000" b="1" spc="-850" dirty="0">
                <a:solidFill>
                  <a:srgbClr val="0099FF"/>
                </a:solidFill>
                <a:latin typeface="Verdana"/>
                <a:cs typeface="Verdana"/>
              </a:rPr>
              <a:t>BUSINESS  </a:t>
            </a:r>
            <a:r>
              <a:rPr sz="6000" b="1" spc="-1185" dirty="0">
                <a:solidFill>
                  <a:srgbClr val="0099FF"/>
                </a:solidFill>
                <a:latin typeface="Verdana"/>
                <a:cs typeface="Verdana"/>
              </a:rPr>
              <a:t>IS </a:t>
            </a:r>
            <a:r>
              <a:rPr lang="en-US" sz="6000" b="1" spc="-1185" dirty="0" smtClean="0">
                <a:solidFill>
                  <a:srgbClr val="0099FF"/>
                </a:solidFill>
                <a:latin typeface="Verdana"/>
                <a:cs typeface="Verdana"/>
              </a:rPr>
              <a:t>  </a:t>
            </a:r>
            <a:r>
              <a:rPr sz="6000" b="1" spc="-509" dirty="0" smtClean="0">
                <a:solidFill>
                  <a:srgbClr val="0099FF"/>
                </a:solidFill>
                <a:latin typeface="Verdana"/>
                <a:cs typeface="Verdana"/>
              </a:rPr>
              <a:t>OUR  </a:t>
            </a:r>
            <a:r>
              <a:rPr sz="6000" b="1" spc="-869" dirty="0">
                <a:solidFill>
                  <a:srgbClr val="0099FF"/>
                </a:solidFill>
                <a:latin typeface="Verdana"/>
                <a:cs typeface="Verdana"/>
              </a:rPr>
              <a:t>BUSINESS</a:t>
            </a:r>
            <a:r>
              <a:rPr sz="6000" b="1" spc="-869" smtClean="0">
                <a:solidFill>
                  <a:srgbClr val="0099FF"/>
                </a:solidFill>
                <a:latin typeface="Verdana"/>
                <a:cs typeface="Verdana"/>
              </a:rPr>
              <a:t>”</a:t>
            </a:r>
            <a:endParaRPr sz="6000" dirty="0">
              <a:solidFill>
                <a:srgbClr val="0099FF"/>
              </a:solidFill>
              <a:latin typeface="Verdana"/>
              <a:cs typeface="Verdan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object 2"/>
          <p:cNvSpPr/>
          <p:nvPr/>
        </p:nvSpPr>
        <p:spPr>
          <a:xfrm>
            <a:off x="1219200" y="0"/>
            <a:ext cx="7924800" cy="6858000"/>
          </a:xfrm>
          <a:prstGeom prst="rect">
            <a:avLst/>
          </a:prstGeom>
          <a:blipFill>
            <a:blip r:embed="rId2" cstate="print"/>
            <a:stretch>
              <a:fillRect/>
            </a:stretch>
          </a:blipFill>
        </p:spPr>
        <p:txBody>
          <a:bodyPr wrap="square" lIns="0" tIns="0" rIns="0" bIns="0" rtlCol="0"/>
          <a:lstStyle/>
          <a:p>
            <a:endParaRPr/>
          </a:p>
        </p:txBody>
      </p:sp>
      <p:sp>
        <p:nvSpPr>
          <p:cNvPr id="2" name="object 2"/>
          <p:cNvSpPr/>
          <p:nvPr/>
        </p:nvSpPr>
        <p:spPr>
          <a:xfrm>
            <a:off x="-1371600" y="0"/>
            <a:ext cx="7924800" cy="6858000"/>
          </a:xfrm>
          <a:prstGeom prst="rect">
            <a:avLst/>
          </a:prstGeom>
          <a:blipFill>
            <a:blip r:embed="rId2" cstate="print"/>
            <a:stretch>
              <a:fillRect/>
            </a:stretch>
          </a:blipFill>
        </p:spPr>
        <p:txBody>
          <a:bodyPr wrap="square" lIns="0" tIns="0" rIns="0" bIns="0" rtlCol="0"/>
          <a:lstStyle/>
          <a:p>
            <a:endParaRPr/>
          </a:p>
        </p:txBody>
      </p:sp>
      <p:sp>
        <p:nvSpPr>
          <p:cNvPr id="3" name="object 4"/>
          <p:cNvSpPr txBox="1"/>
          <p:nvPr/>
        </p:nvSpPr>
        <p:spPr>
          <a:xfrm>
            <a:off x="5334001" y="1524000"/>
            <a:ext cx="1371600" cy="1477328"/>
          </a:xfrm>
          <a:prstGeom prst="rect">
            <a:avLst/>
          </a:prstGeom>
        </p:spPr>
        <p:txBody>
          <a:bodyPr vert="horz" wrap="square" lIns="0" tIns="0" rIns="0" bIns="0" rtlCol="0">
            <a:spAutoFit/>
          </a:bodyPr>
          <a:lstStyle/>
          <a:p>
            <a:pPr marL="12700">
              <a:lnSpc>
                <a:spcPct val="100000"/>
              </a:lnSpc>
            </a:pPr>
            <a:r>
              <a:rPr lang="en-US" sz="1600" spc="-75" dirty="0" smtClean="0">
                <a:solidFill>
                  <a:srgbClr val="E8E8E8"/>
                </a:solidFill>
                <a:latin typeface="Tahoma"/>
                <a:cs typeface="Tahoma"/>
              </a:rPr>
              <a:t>To be recognized as a leader in Web services and to be loved by our clients and staff.</a:t>
            </a:r>
            <a:endParaRPr sz="1600" dirty="0">
              <a:latin typeface="Tahoma"/>
              <a:cs typeface="Tahoma"/>
            </a:endParaRPr>
          </a:p>
        </p:txBody>
      </p:sp>
      <p:sp>
        <p:nvSpPr>
          <p:cNvPr id="4" name="object 3"/>
          <p:cNvSpPr/>
          <p:nvPr/>
        </p:nvSpPr>
        <p:spPr>
          <a:xfrm flipH="1">
            <a:off x="5181599" y="1524000"/>
            <a:ext cx="45719" cy="1472565"/>
          </a:xfrm>
          <a:custGeom>
            <a:avLst/>
            <a:gdLst/>
            <a:ahLst/>
            <a:cxnLst/>
            <a:rect l="l" t="t" r="r" b="b"/>
            <a:pathLst>
              <a:path h="1396364">
                <a:moveTo>
                  <a:pt x="0" y="0"/>
                </a:moveTo>
                <a:lnTo>
                  <a:pt x="0" y="1396301"/>
                </a:lnTo>
              </a:path>
            </a:pathLst>
          </a:custGeom>
          <a:ln/>
        </p:spPr>
        <p:style>
          <a:lnRef idx="3">
            <a:schemeClr val="accent2"/>
          </a:lnRef>
          <a:fillRef idx="0">
            <a:schemeClr val="accent2"/>
          </a:fillRef>
          <a:effectRef idx="2">
            <a:schemeClr val="accent2"/>
          </a:effectRef>
          <a:fontRef idx="minor">
            <a:schemeClr val="tx1"/>
          </a:fontRef>
        </p:style>
        <p:txBody>
          <a:bodyPr wrap="square" lIns="0" tIns="0" rIns="0" bIns="0" rtlCol="0"/>
          <a:lstStyle/>
          <a:p>
            <a:endParaRPr/>
          </a:p>
        </p:txBody>
      </p:sp>
      <p:sp>
        <p:nvSpPr>
          <p:cNvPr id="5" name="object 5"/>
          <p:cNvSpPr txBox="1"/>
          <p:nvPr/>
        </p:nvSpPr>
        <p:spPr>
          <a:xfrm>
            <a:off x="3962400" y="1524000"/>
            <a:ext cx="1437895" cy="738664"/>
          </a:xfrm>
          <a:prstGeom prst="rect">
            <a:avLst/>
          </a:prstGeom>
        </p:spPr>
        <p:txBody>
          <a:bodyPr vert="horz" wrap="square" lIns="0" tIns="0" rIns="0" bIns="0" rtlCol="0">
            <a:spAutoFit/>
          </a:bodyPr>
          <a:lstStyle/>
          <a:p>
            <a:pPr marL="12700" marR="5080" indent="391160">
              <a:lnSpc>
                <a:spcPct val="100000"/>
              </a:lnSpc>
            </a:pPr>
            <a:r>
              <a:rPr sz="2400" b="1" spc="-160" dirty="0" smtClean="0">
                <a:solidFill>
                  <a:srgbClr val="0099FF"/>
                </a:solidFill>
                <a:latin typeface="Verdana"/>
                <a:cs typeface="Verdana"/>
              </a:rPr>
              <a:t>OU</a:t>
            </a:r>
            <a:r>
              <a:rPr lang="en-US" sz="2400" b="1" spc="-160" dirty="0" smtClean="0">
                <a:solidFill>
                  <a:srgbClr val="0099FF"/>
                </a:solidFill>
                <a:latin typeface="Verdana"/>
                <a:cs typeface="Verdana"/>
              </a:rPr>
              <a:t>R</a:t>
            </a:r>
            <a:r>
              <a:rPr sz="2400" b="1" spc="-160" dirty="0" smtClean="0">
                <a:solidFill>
                  <a:srgbClr val="0099FF"/>
                </a:solidFill>
                <a:latin typeface="Verdana"/>
                <a:cs typeface="Verdana"/>
              </a:rPr>
              <a:t>  </a:t>
            </a:r>
            <a:r>
              <a:rPr lang="en-US" sz="2400" b="1" spc="-160" dirty="0" smtClean="0">
                <a:solidFill>
                  <a:srgbClr val="0099FF"/>
                </a:solidFill>
                <a:latin typeface="Verdana"/>
                <a:cs typeface="Verdana"/>
              </a:rPr>
              <a:t>      </a:t>
            </a:r>
            <a:r>
              <a:rPr sz="2400" b="1" spc="-315" dirty="0" smtClean="0">
                <a:solidFill>
                  <a:srgbClr val="0099FF"/>
                </a:solidFill>
                <a:latin typeface="Verdana"/>
                <a:cs typeface="Verdana"/>
              </a:rPr>
              <a:t>VISION</a:t>
            </a:r>
            <a:endParaRPr sz="2400" dirty="0">
              <a:solidFill>
                <a:srgbClr val="0099FF"/>
              </a:solidFill>
              <a:latin typeface="Verdana"/>
              <a:cs typeface="Verdana"/>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p:nvPr/>
        </p:nvSpPr>
        <p:spPr>
          <a:xfrm>
            <a:off x="0" y="0"/>
            <a:ext cx="7239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828800" y="0"/>
            <a:ext cx="7315200" cy="6858000"/>
          </a:xfrm>
          <a:prstGeom prst="rect">
            <a:avLst/>
          </a:prstGeom>
          <a:blipFill>
            <a:blip r:embed="rId2" cstate="print"/>
            <a:stretch>
              <a:fillRect/>
            </a:stretch>
          </a:blipFill>
        </p:spPr>
        <p:txBody>
          <a:bodyPr wrap="square" lIns="0" tIns="0" rIns="0" bIns="0" rtlCol="0"/>
          <a:lstStyle/>
          <a:p>
            <a:endParaRPr/>
          </a:p>
        </p:txBody>
      </p:sp>
      <p:sp>
        <p:nvSpPr>
          <p:cNvPr id="4" name="object 5"/>
          <p:cNvSpPr txBox="1"/>
          <p:nvPr/>
        </p:nvSpPr>
        <p:spPr>
          <a:xfrm>
            <a:off x="1676399" y="1567510"/>
            <a:ext cx="1484655" cy="1969770"/>
          </a:xfrm>
          <a:prstGeom prst="rect">
            <a:avLst/>
          </a:prstGeom>
        </p:spPr>
        <p:txBody>
          <a:bodyPr vert="horz" wrap="square" lIns="0" tIns="0" rIns="0" bIns="0" rtlCol="0">
            <a:spAutoFit/>
          </a:bodyPr>
          <a:lstStyle/>
          <a:p>
            <a:pPr marL="12700" marR="5080" indent="44450" algn="r">
              <a:lnSpc>
                <a:spcPct val="100000"/>
              </a:lnSpc>
            </a:pPr>
            <a:r>
              <a:rPr sz="1600" spc="-75" smtClean="0">
                <a:solidFill>
                  <a:srgbClr val="E8E8E8"/>
                </a:solidFill>
                <a:latin typeface="Tahoma"/>
                <a:cs typeface="Tahoma"/>
              </a:rPr>
              <a:t>Is</a:t>
            </a:r>
            <a:r>
              <a:rPr lang="en-US" sz="1600" spc="-75" dirty="0" smtClean="0">
                <a:solidFill>
                  <a:srgbClr val="E8E8E8"/>
                </a:solidFill>
                <a:latin typeface="Tahoma"/>
                <a:cs typeface="Tahoma"/>
              </a:rPr>
              <a:t> </a:t>
            </a:r>
            <a:r>
              <a:rPr sz="1600" spc="-75" smtClean="0">
                <a:solidFill>
                  <a:srgbClr val="E8E8E8"/>
                </a:solidFill>
                <a:latin typeface="Tahoma"/>
                <a:cs typeface="Tahoma"/>
              </a:rPr>
              <a:t>to </a:t>
            </a:r>
            <a:r>
              <a:rPr lang="en-US" sz="1600" spc="-75" dirty="0" smtClean="0">
                <a:solidFill>
                  <a:srgbClr val="E8E8E8"/>
                </a:solidFill>
                <a:latin typeface="Tahoma"/>
                <a:cs typeface="Tahoma"/>
              </a:rPr>
              <a:t>set an example </a:t>
            </a:r>
            <a:r>
              <a:rPr sz="1600" spc="-75" smtClean="0">
                <a:solidFill>
                  <a:srgbClr val="E8E8E8"/>
                </a:solidFill>
                <a:latin typeface="Tahoma"/>
                <a:cs typeface="Tahoma"/>
              </a:rPr>
              <a:t>in </a:t>
            </a:r>
            <a:r>
              <a:rPr lang="en-US" sz="1600" spc="-75" dirty="0" smtClean="0">
                <a:solidFill>
                  <a:srgbClr val="E8E8E8"/>
                </a:solidFill>
                <a:latin typeface="Tahoma"/>
                <a:cs typeface="Tahoma"/>
              </a:rPr>
              <a:t>online </a:t>
            </a:r>
            <a:r>
              <a:rPr sz="1600" spc="-75" smtClean="0">
                <a:solidFill>
                  <a:srgbClr val="E8E8E8"/>
                </a:solidFill>
                <a:latin typeface="Tahoma"/>
                <a:cs typeface="Tahoma"/>
              </a:rPr>
              <a:t>  </a:t>
            </a:r>
            <a:r>
              <a:rPr sz="1600" spc="-75" dirty="0">
                <a:solidFill>
                  <a:srgbClr val="E8E8E8"/>
                </a:solidFill>
                <a:latin typeface="Tahoma"/>
                <a:cs typeface="Tahoma"/>
              </a:rPr>
              <a:t>environment by  providing creative  and innovative  ideas and solutions  to all your needs</a:t>
            </a:r>
          </a:p>
        </p:txBody>
      </p:sp>
      <p:sp>
        <p:nvSpPr>
          <p:cNvPr id="5" name="object 4"/>
          <p:cNvSpPr/>
          <p:nvPr/>
        </p:nvSpPr>
        <p:spPr>
          <a:xfrm>
            <a:off x="3244443" y="1622692"/>
            <a:ext cx="0" cy="1853564"/>
          </a:xfrm>
          <a:custGeom>
            <a:avLst/>
            <a:gdLst/>
            <a:ahLst/>
            <a:cxnLst/>
            <a:rect l="l" t="t" r="r" b="b"/>
            <a:pathLst>
              <a:path h="1853564">
                <a:moveTo>
                  <a:pt x="0" y="0"/>
                </a:moveTo>
                <a:lnTo>
                  <a:pt x="0" y="1853501"/>
                </a:lnTo>
              </a:path>
            </a:pathLst>
          </a:custGeom>
          <a:ln/>
        </p:spPr>
        <p:style>
          <a:lnRef idx="3">
            <a:schemeClr val="accent2"/>
          </a:lnRef>
          <a:fillRef idx="0">
            <a:schemeClr val="accent2"/>
          </a:fillRef>
          <a:effectRef idx="2">
            <a:schemeClr val="accent2"/>
          </a:effectRef>
          <a:fontRef idx="minor">
            <a:schemeClr val="tx1"/>
          </a:fontRef>
        </p:style>
        <p:txBody>
          <a:bodyPr wrap="square" lIns="0" tIns="0" rIns="0" bIns="0" rtlCol="0"/>
          <a:lstStyle/>
          <a:p>
            <a:endParaRPr/>
          </a:p>
        </p:txBody>
      </p:sp>
      <p:sp>
        <p:nvSpPr>
          <p:cNvPr id="6" name="object 6"/>
          <p:cNvSpPr txBox="1"/>
          <p:nvPr/>
        </p:nvSpPr>
        <p:spPr>
          <a:xfrm>
            <a:off x="3314966" y="1546187"/>
            <a:ext cx="1311910" cy="737870"/>
          </a:xfrm>
          <a:prstGeom prst="rect">
            <a:avLst/>
          </a:prstGeom>
        </p:spPr>
        <p:txBody>
          <a:bodyPr vert="horz" wrap="square" lIns="0" tIns="0" rIns="0" bIns="0" rtlCol="0">
            <a:spAutoFit/>
          </a:bodyPr>
          <a:lstStyle/>
          <a:p>
            <a:pPr marL="12700" marR="5080">
              <a:lnSpc>
                <a:spcPct val="100000"/>
              </a:lnSpc>
            </a:pPr>
            <a:r>
              <a:rPr sz="2400" b="1" spc="-204" dirty="0">
                <a:solidFill>
                  <a:srgbClr val="0099FF"/>
                </a:solidFill>
                <a:latin typeface="Verdana"/>
                <a:cs typeface="Verdana"/>
              </a:rPr>
              <a:t>OUR  </a:t>
            </a:r>
            <a:r>
              <a:rPr sz="2400" b="1" spc="-325" dirty="0">
                <a:solidFill>
                  <a:srgbClr val="0099FF"/>
                </a:solidFill>
                <a:latin typeface="Verdana"/>
                <a:cs typeface="Verdana"/>
              </a:rPr>
              <a:t>MISSION</a:t>
            </a:r>
            <a:endParaRPr sz="2400" dirty="0">
              <a:solidFill>
                <a:srgbClr val="0099FF"/>
              </a:solidFill>
              <a:latin typeface="Verdana"/>
              <a:cs typeface="Verdana"/>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1634439" y="2612618"/>
            <a:ext cx="1298575" cy="431800"/>
          </a:xfrm>
          <a:prstGeom prst="rect">
            <a:avLst/>
          </a:prstGeom>
        </p:spPr>
        <p:txBody>
          <a:bodyPr vert="horz" wrap="square" lIns="0" tIns="0" rIns="0" bIns="0" rtlCol="0">
            <a:spAutoFit/>
          </a:bodyPr>
          <a:lstStyle/>
          <a:p>
            <a:pPr marL="12700">
              <a:lnSpc>
                <a:spcPct val="100000"/>
              </a:lnSpc>
            </a:pPr>
            <a:r>
              <a:rPr sz="2800" b="1" i="1" spc="-30" dirty="0">
                <a:solidFill>
                  <a:srgbClr val="0099FF"/>
                </a:solidFill>
                <a:latin typeface="Calibri"/>
                <a:cs typeface="Calibri"/>
              </a:rPr>
              <a:t>We</a:t>
            </a:r>
            <a:r>
              <a:rPr sz="2800" b="1" i="1" spc="-175" dirty="0">
                <a:solidFill>
                  <a:srgbClr val="0099FF"/>
                </a:solidFill>
                <a:latin typeface="Calibri"/>
                <a:cs typeface="Calibri"/>
              </a:rPr>
              <a:t> </a:t>
            </a:r>
            <a:r>
              <a:rPr sz="2800" b="1" i="1" spc="-80" dirty="0">
                <a:solidFill>
                  <a:srgbClr val="0099FF"/>
                </a:solidFill>
                <a:latin typeface="Calibri"/>
                <a:cs typeface="Calibri"/>
              </a:rPr>
              <a:t>are...</a:t>
            </a:r>
            <a:endParaRPr sz="2800" dirty="0">
              <a:solidFill>
                <a:srgbClr val="0099FF"/>
              </a:solidFill>
              <a:latin typeface="Calibri"/>
              <a:cs typeface="Calibri"/>
            </a:endParaRPr>
          </a:p>
        </p:txBody>
      </p:sp>
      <p:sp>
        <p:nvSpPr>
          <p:cNvPr id="5" name="object 3"/>
          <p:cNvSpPr/>
          <p:nvPr/>
        </p:nvSpPr>
        <p:spPr>
          <a:xfrm>
            <a:off x="1041006" y="1848332"/>
            <a:ext cx="394335" cy="2090420"/>
          </a:xfrm>
          <a:custGeom>
            <a:avLst/>
            <a:gdLst/>
            <a:ahLst/>
            <a:cxnLst/>
            <a:rect l="l" t="t" r="r" b="b"/>
            <a:pathLst>
              <a:path w="394334" h="2090420">
                <a:moveTo>
                  <a:pt x="394258" y="0"/>
                </a:moveTo>
                <a:lnTo>
                  <a:pt x="0" y="156667"/>
                </a:lnTo>
                <a:lnTo>
                  <a:pt x="0" y="173697"/>
                </a:lnTo>
                <a:lnTo>
                  <a:pt x="0" y="2090191"/>
                </a:lnTo>
              </a:path>
            </a:pathLst>
          </a:custGeom>
          <a:ln/>
        </p:spPr>
        <p:style>
          <a:lnRef idx="1">
            <a:schemeClr val="accent1"/>
          </a:lnRef>
          <a:fillRef idx="0">
            <a:schemeClr val="accent1"/>
          </a:fillRef>
          <a:effectRef idx="0">
            <a:schemeClr val="accent1"/>
          </a:effectRef>
          <a:fontRef idx="minor">
            <a:schemeClr val="tx1"/>
          </a:fontRef>
        </p:style>
        <p:txBody>
          <a:bodyPr wrap="square" lIns="0" tIns="0" rIns="0" bIns="0" rtlCol="0"/>
          <a:lstStyle/>
          <a:p>
            <a:endParaRPr/>
          </a:p>
        </p:txBody>
      </p:sp>
      <p:sp>
        <p:nvSpPr>
          <p:cNvPr id="6" name="object 4"/>
          <p:cNvSpPr/>
          <p:nvPr/>
        </p:nvSpPr>
        <p:spPr>
          <a:xfrm>
            <a:off x="5029200" y="2743200"/>
            <a:ext cx="3232150" cy="2590800"/>
          </a:xfrm>
          <a:custGeom>
            <a:avLst/>
            <a:gdLst/>
            <a:ahLst/>
            <a:cxnLst/>
            <a:rect l="l" t="t" r="r" b="b"/>
            <a:pathLst>
              <a:path w="2774950" h="2176779">
                <a:moveTo>
                  <a:pt x="2774378" y="2176729"/>
                </a:moveTo>
                <a:lnTo>
                  <a:pt x="0" y="2176729"/>
                </a:lnTo>
                <a:lnTo>
                  <a:pt x="0" y="0"/>
                </a:lnTo>
                <a:lnTo>
                  <a:pt x="2774378" y="0"/>
                </a:lnTo>
                <a:lnTo>
                  <a:pt x="2774378" y="2176729"/>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sp>
        <p:nvSpPr>
          <p:cNvPr id="8" name="object 6"/>
          <p:cNvSpPr txBox="1"/>
          <p:nvPr/>
        </p:nvSpPr>
        <p:spPr>
          <a:xfrm>
            <a:off x="762000" y="3810000"/>
            <a:ext cx="3048000" cy="2587888"/>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marL="245110">
              <a:lnSpc>
                <a:spcPct val="100000"/>
              </a:lnSpc>
              <a:spcBef>
                <a:spcPts val="945"/>
              </a:spcBef>
            </a:pPr>
            <a:endParaRPr lang="en-US" sz="1400" b="1" spc="-140" dirty="0" smtClean="0">
              <a:solidFill>
                <a:srgbClr val="1D1D1B"/>
              </a:solidFill>
              <a:latin typeface="Arial Rounded MT Bold" pitchFamily="34" charset="0"/>
              <a:ea typeface="Verdana" pitchFamily="34" charset="0"/>
              <a:cs typeface="Verdana" pitchFamily="34" charset="0"/>
            </a:endParaRPr>
          </a:p>
          <a:p>
            <a:pPr marL="245110">
              <a:lnSpc>
                <a:spcPct val="100000"/>
              </a:lnSpc>
              <a:spcBef>
                <a:spcPts val="945"/>
              </a:spcBef>
            </a:pPr>
            <a:r>
              <a:rPr sz="1400" b="1" spc="-140" smtClean="0">
                <a:solidFill>
                  <a:srgbClr val="1D1D1B"/>
                </a:solidFill>
                <a:latin typeface="Verdana" pitchFamily="34" charset="0"/>
                <a:ea typeface="Verdana" pitchFamily="34" charset="0"/>
                <a:cs typeface="Verdana" pitchFamily="34" charset="0"/>
              </a:rPr>
              <a:t>Creative</a:t>
            </a:r>
            <a:r>
              <a:rPr sz="1400" b="1" spc="-140" dirty="0" smtClean="0">
                <a:solidFill>
                  <a:srgbClr val="1D1D1B"/>
                </a:solidFill>
                <a:latin typeface="Verdana" pitchFamily="34" charset="0"/>
                <a:ea typeface="Verdana" pitchFamily="34" charset="0"/>
                <a:cs typeface="Verdana" pitchFamily="34" charset="0"/>
              </a:rPr>
              <a:t>:</a:t>
            </a:r>
            <a:endParaRPr sz="1400" dirty="0">
              <a:latin typeface="Verdana" pitchFamily="34" charset="0"/>
              <a:ea typeface="Verdana" pitchFamily="34" charset="0"/>
              <a:cs typeface="Verdana" pitchFamily="34" charset="0"/>
            </a:endParaRPr>
          </a:p>
          <a:p>
            <a:pPr marL="245110" marR="248285">
              <a:lnSpc>
                <a:spcPct val="100000"/>
              </a:lnSpc>
              <a:spcBef>
                <a:spcPts val="400"/>
              </a:spcBef>
            </a:pPr>
            <a:r>
              <a:rPr sz="1400" spc="40" dirty="0" smtClean="0">
                <a:solidFill>
                  <a:srgbClr val="1D1D1B"/>
                </a:solidFill>
                <a:latin typeface="Arial Rounded MT Bold" pitchFamily="34" charset="0"/>
                <a:ea typeface="Verdana" pitchFamily="34" charset="0"/>
                <a:cs typeface="Verdana" pitchFamily="34" charset="0"/>
              </a:rPr>
              <a:t>We </a:t>
            </a:r>
            <a:r>
              <a:rPr sz="1400" spc="-25" dirty="0" smtClean="0">
                <a:solidFill>
                  <a:srgbClr val="1D1D1B"/>
                </a:solidFill>
                <a:latin typeface="Arial Rounded MT Bold" pitchFamily="34" charset="0"/>
                <a:ea typeface="Verdana" pitchFamily="34" charset="0"/>
                <a:cs typeface="Verdana" pitchFamily="34" charset="0"/>
              </a:rPr>
              <a:t>approach </a:t>
            </a:r>
            <a:r>
              <a:rPr sz="1400" spc="-15" dirty="0" smtClean="0">
                <a:solidFill>
                  <a:srgbClr val="1D1D1B"/>
                </a:solidFill>
                <a:latin typeface="Arial Rounded MT Bold" pitchFamily="34" charset="0"/>
                <a:ea typeface="Verdana" pitchFamily="34" charset="0"/>
                <a:cs typeface="Verdana" pitchFamily="34" charset="0"/>
              </a:rPr>
              <a:t>everything we  </a:t>
            </a:r>
            <a:r>
              <a:rPr sz="1400" spc="-10" dirty="0" smtClean="0">
                <a:solidFill>
                  <a:srgbClr val="1D1D1B"/>
                </a:solidFill>
                <a:latin typeface="Arial Rounded MT Bold" pitchFamily="34" charset="0"/>
                <a:ea typeface="Verdana" pitchFamily="34" charset="0"/>
                <a:cs typeface="Verdana" pitchFamily="34" charset="0"/>
              </a:rPr>
              <a:t>touch</a:t>
            </a:r>
            <a:r>
              <a:rPr sz="1400" spc="-175" dirty="0" smtClean="0">
                <a:solidFill>
                  <a:srgbClr val="1D1D1B"/>
                </a:solidFill>
                <a:latin typeface="Arial Rounded MT Bold" pitchFamily="34" charset="0"/>
                <a:ea typeface="Verdana" pitchFamily="34" charset="0"/>
                <a:cs typeface="Verdana" pitchFamily="34" charset="0"/>
              </a:rPr>
              <a:t> </a:t>
            </a:r>
            <a:r>
              <a:rPr sz="1400" dirty="0" smtClean="0">
                <a:solidFill>
                  <a:srgbClr val="1D1D1B"/>
                </a:solidFill>
                <a:latin typeface="Arial Rounded MT Bold" pitchFamily="34" charset="0"/>
                <a:ea typeface="Verdana" pitchFamily="34" charset="0"/>
                <a:cs typeface="Verdana" pitchFamily="34" charset="0"/>
              </a:rPr>
              <a:t>with</a:t>
            </a:r>
            <a:r>
              <a:rPr sz="1400" spc="-180" dirty="0" smtClean="0">
                <a:solidFill>
                  <a:srgbClr val="1D1D1B"/>
                </a:solidFill>
                <a:latin typeface="Arial Rounded MT Bold" pitchFamily="34" charset="0"/>
                <a:ea typeface="Verdana" pitchFamily="34" charset="0"/>
                <a:cs typeface="Verdana" pitchFamily="34" charset="0"/>
              </a:rPr>
              <a:t> </a:t>
            </a:r>
            <a:r>
              <a:rPr sz="1400" spc="-55" dirty="0" smtClean="0">
                <a:solidFill>
                  <a:srgbClr val="1D1D1B"/>
                </a:solidFill>
                <a:latin typeface="Arial Rounded MT Bold" pitchFamily="34" charset="0"/>
                <a:ea typeface="Verdana" pitchFamily="34" charset="0"/>
                <a:cs typeface="Verdana" pitchFamily="34" charset="0"/>
              </a:rPr>
              <a:t>a</a:t>
            </a:r>
            <a:r>
              <a:rPr sz="1400" spc="-180" dirty="0" smtClean="0">
                <a:solidFill>
                  <a:srgbClr val="1D1D1B"/>
                </a:solidFill>
                <a:latin typeface="Arial Rounded MT Bold" pitchFamily="34" charset="0"/>
                <a:ea typeface="Verdana" pitchFamily="34" charset="0"/>
                <a:cs typeface="Verdana" pitchFamily="34" charset="0"/>
              </a:rPr>
              <a:t> </a:t>
            </a:r>
            <a:r>
              <a:rPr lang="en-US" sz="1400" spc="-180" dirty="0" smtClean="0">
                <a:solidFill>
                  <a:srgbClr val="1D1D1B"/>
                </a:solidFill>
                <a:latin typeface="Arial Rounded MT Bold" pitchFamily="34" charset="0"/>
                <a:ea typeface="Verdana" pitchFamily="34" charset="0"/>
                <a:cs typeface="Verdana" pitchFamily="34" charset="0"/>
              </a:rPr>
              <a:t> </a:t>
            </a:r>
            <a:r>
              <a:rPr sz="1400" spc="-10" dirty="0" smtClean="0">
                <a:solidFill>
                  <a:srgbClr val="1D1D1B"/>
                </a:solidFill>
                <a:latin typeface="Arial Rounded MT Bold" pitchFamily="34" charset="0"/>
                <a:ea typeface="Verdana" pitchFamily="34" charset="0"/>
                <a:cs typeface="Verdana" pitchFamily="34" charset="0"/>
              </a:rPr>
              <a:t>creative</a:t>
            </a:r>
            <a:r>
              <a:rPr sz="1400" spc="-180" dirty="0" smtClean="0">
                <a:solidFill>
                  <a:srgbClr val="1D1D1B"/>
                </a:solidFill>
                <a:latin typeface="Arial Rounded MT Bold" pitchFamily="34" charset="0"/>
                <a:ea typeface="Verdana" pitchFamily="34" charset="0"/>
                <a:cs typeface="Verdana" pitchFamily="34" charset="0"/>
              </a:rPr>
              <a:t> </a:t>
            </a:r>
            <a:r>
              <a:rPr sz="1400" spc="-25" dirty="0" smtClean="0">
                <a:solidFill>
                  <a:srgbClr val="1D1D1B"/>
                </a:solidFill>
                <a:latin typeface="Arial Rounded MT Bold" pitchFamily="34" charset="0"/>
                <a:ea typeface="Verdana" pitchFamily="34" charset="0"/>
                <a:cs typeface="Verdana" pitchFamily="34" charset="0"/>
              </a:rPr>
              <a:t>mind</a:t>
            </a:r>
            <a:r>
              <a:rPr sz="1400" spc="-175" dirty="0" smtClean="0">
                <a:solidFill>
                  <a:srgbClr val="1D1D1B"/>
                </a:solidFill>
                <a:latin typeface="Arial Rounded MT Bold" pitchFamily="34" charset="0"/>
                <a:ea typeface="Verdana" pitchFamily="34" charset="0"/>
                <a:cs typeface="Verdana" pitchFamily="34" charset="0"/>
              </a:rPr>
              <a:t> </a:t>
            </a:r>
            <a:r>
              <a:rPr lang="en-US" sz="1400" spc="-175" dirty="0" smtClean="0">
                <a:solidFill>
                  <a:srgbClr val="1D1D1B"/>
                </a:solidFill>
                <a:latin typeface="Arial Rounded MT Bold" pitchFamily="34" charset="0"/>
                <a:ea typeface="Verdana" pitchFamily="34" charset="0"/>
                <a:cs typeface="Verdana" pitchFamily="34" charset="0"/>
              </a:rPr>
              <a:t>  </a:t>
            </a:r>
            <a:r>
              <a:rPr sz="1400" spc="-35" dirty="0" smtClean="0">
                <a:solidFill>
                  <a:srgbClr val="1D1D1B"/>
                </a:solidFill>
                <a:latin typeface="Arial Rounded MT Bold" pitchFamily="34" charset="0"/>
                <a:ea typeface="Verdana" pitchFamily="34" charset="0"/>
                <a:cs typeface="Verdana" pitchFamily="34" charset="0"/>
              </a:rPr>
              <a:t>and  </a:t>
            </a:r>
            <a:r>
              <a:rPr sz="1400" spc="-15" dirty="0" smtClean="0">
                <a:solidFill>
                  <a:srgbClr val="1D1D1B"/>
                </a:solidFill>
                <a:latin typeface="Arial Rounded MT Bold" pitchFamily="34" charset="0"/>
                <a:ea typeface="Verdana" pitchFamily="34" charset="0"/>
                <a:cs typeface="Verdana" pitchFamily="34" charset="0"/>
              </a:rPr>
              <a:t>believe </a:t>
            </a:r>
            <a:r>
              <a:rPr sz="1400" spc="-25" dirty="0" smtClean="0">
                <a:solidFill>
                  <a:srgbClr val="1D1D1B"/>
                </a:solidFill>
                <a:latin typeface="Arial Rounded MT Bold" pitchFamily="34" charset="0"/>
                <a:ea typeface="Verdana" pitchFamily="34" charset="0"/>
                <a:cs typeface="Verdana" pitchFamily="34" charset="0"/>
              </a:rPr>
              <a:t>ideas </a:t>
            </a:r>
            <a:r>
              <a:rPr sz="1400" spc="-35" dirty="0" smtClean="0">
                <a:solidFill>
                  <a:srgbClr val="1D1D1B"/>
                </a:solidFill>
                <a:latin typeface="Arial Rounded MT Bold" pitchFamily="34" charset="0"/>
                <a:ea typeface="Verdana" pitchFamily="34" charset="0"/>
                <a:cs typeface="Verdana" pitchFamily="34" charset="0"/>
              </a:rPr>
              <a:t>and </a:t>
            </a:r>
            <a:r>
              <a:rPr sz="1400" dirty="0" smtClean="0">
                <a:solidFill>
                  <a:srgbClr val="1D1D1B"/>
                </a:solidFill>
                <a:latin typeface="Arial Rounded MT Bold" pitchFamily="34" charset="0"/>
                <a:ea typeface="Verdana" pitchFamily="34" charset="0"/>
                <a:cs typeface="Verdana" pitchFamily="34" charset="0"/>
              </a:rPr>
              <a:t>creativity  </a:t>
            </a:r>
            <a:r>
              <a:rPr sz="1400" spc="-25" dirty="0" smtClean="0">
                <a:solidFill>
                  <a:srgbClr val="1D1D1B"/>
                </a:solidFill>
                <a:latin typeface="Arial Rounded MT Bold" pitchFamily="34" charset="0"/>
                <a:ea typeface="Verdana" pitchFamily="34" charset="0"/>
                <a:cs typeface="Verdana" pitchFamily="34" charset="0"/>
              </a:rPr>
              <a:t>come </a:t>
            </a:r>
            <a:r>
              <a:rPr sz="1400" spc="-5" dirty="0" smtClean="0">
                <a:solidFill>
                  <a:srgbClr val="1D1D1B"/>
                </a:solidFill>
                <a:latin typeface="Arial Rounded MT Bold" pitchFamily="34" charset="0"/>
                <a:ea typeface="Verdana" pitchFamily="34" charset="0"/>
                <a:cs typeface="Verdana" pitchFamily="34" charset="0"/>
              </a:rPr>
              <a:t>from </a:t>
            </a:r>
            <a:r>
              <a:rPr sz="1400" spc="5" dirty="0" smtClean="0">
                <a:solidFill>
                  <a:srgbClr val="1D1D1B"/>
                </a:solidFill>
                <a:latin typeface="Arial Rounded MT Bold" pitchFamily="34" charset="0"/>
                <a:ea typeface="Verdana" pitchFamily="34" charset="0"/>
                <a:cs typeface="Verdana" pitchFamily="34" charset="0"/>
              </a:rPr>
              <a:t>our </a:t>
            </a:r>
            <a:r>
              <a:rPr sz="1400" spc="-25" dirty="0" smtClean="0">
                <a:solidFill>
                  <a:srgbClr val="1D1D1B"/>
                </a:solidFill>
                <a:latin typeface="Arial Rounded MT Bold" pitchFamily="34" charset="0"/>
                <a:ea typeface="Verdana" pitchFamily="34" charset="0"/>
                <a:cs typeface="Verdana" pitchFamily="34" charset="0"/>
              </a:rPr>
              <a:t>everyday  </a:t>
            </a:r>
            <a:r>
              <a:rPr sz="1400" spc="-35" dirty="0" smtClean="0">
                <a:solidFill>
                  <a:srgbClr val="1D1D1B"/>
                </a:solidFill>
                <a:latin typeface="Arial Rounded MT Bold" pitchFamily="34" charset="0"/>
                <a:ea typeface="Verdana" pitchFamily="34" charset="0"/>
                <a:cs typeface="Verdana" pitchFamily="34" charset="0"/>
              </a:rPr>
              <a:t>experiences</a:t>
            </a:r>
            <a:r>
              <a:rPr lang="en-US" sz="1400" spc="-35" dirty="0" smtClean="0">
                <a:solidFill>
                  <a:srgbClr val="1D1D1B"/>
                </a:solidFill>
                <a:latin typeface="Arial Rounded MT Bold" pitchFamily="34" charset="0"/>
                <a:ea typeface="Verdana" pitchFamily="34" charset="0"/>
                <a:cs typeface="Verdana" pitchFamily="34" charset="0"/>
              </a:rPr>
              <a:t> </a:t>
            </a:r>
            <a:r>
              <a:rPr sz="1400" spc="-35" dirty="0" smtClean="0">
                <a:solidFill>
                  <a:srgbClr val="1D1D1B"/>
                </a:solidFill>
                <a:latin typeface="Arial Rounded MT Bold" pitchFamily="34" charset="0"/>
                <a:ea typeface="Verdana" pitchFamily="34" charset="0"/>
                <a:cs typeface="Verdana" pitchFamily="34" charset="0"/>
              </a:rPr>
              <a:t>. </a:t>
            </a:r>
            <a:r>
              <a:rPr sz="1400" spc="40" dirty="0" smtClean="0">
                <a:solidFill>
                  <a:srgbClr val="1D1D1B"/>
                </a:solidFill>
                <a:latin typeface="Arial Rounded MT Bold" pitchFamily="34" charset="0"/>
                <a:ea typeface="Verdana" pitchFamily="34" charset="0"/>
                <a:cs typeface="Verdana" pitchFamily="34" charset="0"/>
              </a:rPr>
              <a:t>We </a:t>
            </a:r>
            <a:r>
              <a:rPr sz="1400" spc="-25" dirty="0" smtClean="0">
                <a:solidFill>
                  <a:srgbClr val="1D1D1B"/>
                </a:solidFill>
                <a:latin typeface="Arial Rounded MT Bold" pitchFamily="34" charset="0"/>
                <a:ea typeface="Verdana" pitchFamily="34" charset="0"/>
                <a:cs typeface="Verdana" pitchFamily="34" charset="0"/>
              </a:rPr>
              <a:t>challenge  </a:t>
            </a:r>
            <a:r>
              <a:rPr sz="1400" spc="-10" dirty="0" smtClean="0">
                <a:solidFill>
                  <a:srgbClr val="1D1D1B"/>
                </a:solidFill>
                <a:latin typeface="Arial Rounded MT Bold" pitchFamily="34" charset="0"/>
                <a:ea typeface="Verdana" pitchFamily="34" charset="0"/>
                <a:cs typeface="Verdana" pitchFamily="34" charset="0"/>
              </a:rPr>
              <a:t>ourselves </a:t>
            </a:r>
            <a:r>
              <a:rPr sz="1400" spc="10" dirty="0" smtClean="0">
                <a:solidFill>
                  <a:srgbClr val="1D1D1B"/>
                </a:solidFill>
                <a:latin typeface="Arial Rounded MT Bold" pitchFamily="34" charset="0"/>
                <a:ea typeface="Verdana" pitchFamily="34" charset="0"/>
                <a:cs typeface="Verdana" pitchFamily="34" charset="0"/>
              </a:rPr>
              <a:t>to </a:t>
            </a:r>
            <a:r>
              <a:rPr sz="1400" spc="-10" dirty="0" smtClean="0">
                <a:solidFill>
                  <a:srgbClr val="1D1D1B"/>
                </a:solidFill>
                <a:latin typeface="Arial Rounded MT Bold" pitchFamily="34" charset="0"/>
                <a:ea typeface="Verdana" pitchFamily="34" charset="0"/>
                <a:cs typeface="Verdana" pitchFamily="34" charset="0"/>
              </a:rPr>
              <a:t>think outside the  </a:t>
            </a:r>
            <a:r>
              <a:rPr sz="1400" spc="-40" dirty="0" smtClean="0">
                <a:solidFill>
                  <a:srgbClr val="1D1D1B"/>
                </a:solidFill>
                <a:latin typeface="Arial Rounded MT Bold" pitchFamily="34" charset="0"/>
                <a:ea typeface="Verdana" pitchFamily="34" charset="0"/>
                <a:cs typeface="Verdana" pitchFamily="34" charset="0"/>
              </a:rPr>
              <a:t>box </a:t>
            </a:r>
            <a:r>
              <a:rPr sz="1400" spc="-35" dirty="0" smtClean="0">
                <a:solidFill>
                  <a:srgbClr val="1D1D1B"/>
                </a:solidFill>
                <a:latin typeface="Arial Rounded MT Bold" pitchFamily="34" charset="0"/>
                <a:ea typeface="Verdana" pitchFamily="34" charset="0"/>
                <a:cs typeface="Verdana" pitchFamily="34" charset="0"/>
              </a:rPr>
              <a:t>and </a:t>
            </a:r>
            <a:r>
              <a:rPr sz="1400" spc="-25" dirty="0" smtClean="0">
                <a:solidFill>
                  <a:srgbClr val="1D1D1B"/>
                </a:solidFill>
                <a:latin typeface="Arial Rounded MT Bold" pitchFamily="34" charset="0"/>
                <a:ea typeface="Verdana" pitchFamily="34" charset="0"/>
                <a:cs typeface="Verdana" pitchFamily="34" charset="0"/>
              </a:rPr>
              <a:t>embrace </a:t>
            </a:r>
            <a:r>
              <a:rPr sz="1400" spc="-15" dirty="0" smtClean="0">
                <a:solidFill>
                  <a:srgbClr val="1D1D1B"/>
                </a:solidFill>
                <a:latin typeface="Arial Rounded MT Bold" pitchFamily="34" charset="0"/>
                <a:ea typeface="Verdana" pitchFamily="34" charset="0"/>
                <a:cs typeface="Verdana" pitchFamily="34" charset="0"/>
              </a:rPr>
              <a:t>what </a:t>
            </a:r>
            <a:r>
              <a:rPr sz="1400" dirty="0" smtClean="0">
                <a:solidFill>
                  <a:srgbClr val="1D1D1B"/>
                </a:solidFill>
                <a:latin typeface="Arial Rounded MT Bold" pitchFamily="34" charset="0"/>
                <a:ea typeface="Verdana" pitchFamily="34" charset="0"/>
                <a:cs typeface="Verdana" pitchFamily="34" charset="0"/>
              </a:rPr>
              <a:t>others  </a:t>
            </a:r>
            <a:r>
              <a:rPr sz="1400" spc="-55" dirty="0" smtClean="0">
                <a:solidFill>
                  <a:srgbClr val="1D1D1B"/>
                </a:solidFill>
                <a:latin typeface="Arial Rounded MT Bold" pitchFamily="34" charset="0"/>
                <a:ea typeface="Verdana" pitchFamily="34" charset="0"/>
                <a:cs typeface="Verdana" pitchFamily="34" charset="0"/>
              </a:rPr>
              <a:t>may </a:t>
            </a:r>
            <a:r>
              <a:rPr sz="1400" spc="-10" dirty="0" smtClean="0">
                <a:solidFill>
                  <a:srgbClr val="1D1D1B"/>
                </a:solidFill>
                <a:latin typeface="Arial Rounded MT Bold" pitchFamily="34" charset="0"/>
                <a:ea typeface="Verdana" pitchFamily="34" charset="0"/>
                <a:cs typeface="Verdana" pitchFamily="34" charset="0"/>
              </a:rPr>
              <a:t>think</a:t>
            </a:r>
            <a:r>
              <a:rPr sz="1400" spc="-355" dirty="0" smtClean="0">
                <a:solidFill>
                  <a:srgbClr val="1D1D1B"/>
                </a:solidFill>
                <a:latin typeface="Arial Rounded MT Bold" pitchFamily="34" charset="0"/>
                <a:ea typeface="Verdana" pitchFamily="34" charset="0"/>
                <a:cs typeface="Verdana" pitchFamily="34" charset="0"/>
              </a:rPr>
              <a:t> </a:t>
            </a:r>
            <a:r>
              <a:rPr sz="1400" spc="-30" dirty="0" smtClean="0">
                <a:solidFill>
                  <a:srgbClr val="1D1D1B"/>
                </a:solidFill>
                <a:latin typeface="Arial Rounded MT Bold" pitchFamily="34" charset="0"/>
                <a:ea typeface="Verdana" pitchFamily="34" charset="0"/>
                <a:cs typeface="Verdana" pitchFamily="34" charset="0"/>
              </a:rPr>
              <a:t>impossible.</a:t>
            </a:r>
            <a:r>
              <a:rPr lang="en-US" sz="1400" spc="-30" dirty="0" smtClean="0">
                <a:solidFill>
                  <a:srgbClr val="1D1D1B"/>
                </a:solidFill>
                <a:latin typeface="Arial Rounded MT Bold" pitchFamily="34" charset="0"/>
                <a:ea typeface="Verdana" pitchFamily="34" charset="0"/>
                <a:cs typeface="Verdana" pitchFamily="34" charset="0"/>
              </a:rPr>
              <a:t> </a:t>
            </a:r>
          </a:p>
          <a:p>
            <a:pPr marL="245110" marR="248285">
              <a:lnSpc>
                <a:spcPct val="100000"/>
              </a:lnSpc>
              <a:spcBef>
                <a:spcPts val="400"/>
              </a:spcBef>
            </a:pPr>
            <a:endParaRPr lang="en-US" sz="1400" spc="-30" dirty="0">
              <a:solidFill>
                <a:srgbClr val="1D1D1B"/>
              </a:solidFill>
              <a:latin typeface="Arial Rounded MT Bold" pitchFamily="34" charset="0"/>
              <a:ea typeface="Verdana" pitchFamily="34" charset="0"/>
              <a:cs typeface="Verdana" pitchFamily="34" charset="0"/>
            </a:endParaRPr>
          </a:p>
        </p:txBody>
      </p:sp>
      <p:sp>
        <p:nvSpPr>
          <p:cNvPr id="9" name="object 7"/>
          <p:cNvSpPr txBox="1"/>
          <p:nvPr/>
        </p:nvSpPr>
        <p:spPr>
          <a:xfrm>
            <a:off x="5257800" y="2895600"/>
            <a:ext cx="2673465" cy="2708434"/>
          </a:xfrm>
          <a:prstGeom prst="rect">
            <a:avLst/>
          </a:prstGeom>
        </p:spPr>
        <p:txBody>
          <a:bodyPr vert="horz" wrap="square" lIns="0" tIns="0" rIns="0" bIns="0" rtlCol="0">
            <a:spAutoFit/>
          </a:bodyPr>
          <a:lstStyle/>
          <a:p>
            <a:pPr marL="12700"/>
            <a:r>
              <a:rPr lang="en-US" sz="1600" b="1" spc="-140" dirty="0" smtClean="0">
                <a:solidFill>
                  <a:srgbClr val="1D1D1B"/>
                </a:solidFill>
                <a:latin typeface="Verdana" pitchFamily="34" charset="0"/>
                <a:ea typeface="Verdana" pitchFamily="34" charset="0"/>
                <a:cs typeface="Verdana" pitchFamily="34" charset="0"/>
              </a:rPr>
              <a:t>Passionate: </a:t>
            </a:r>
          </a:p>
          <a:p>
            <a:pPr marL="12700"/>
            <a:r>
              <a:rPr lang="en-US" sz="1600" spc="40" dirty="0" smtClean="0">
                <a:solidFill>
                  <a:srgbClr val="1D1D1B"/>
                </a:solidFill>
                <a:latin typeface="Arial Rounded MT Bold" pitchFamily="34" charset="0"/>
                <a:cs typeface="Tahoma"/>
              </a:rPr>
              <a:t>We</a:t>
            </a:r>
            <a:r>
              <a:rPr lang="en-US" sz="1600" spc="-180" dirty="0" smtClean="0">
                <a:solidFill>
                  <a:srgbClr val="1D1D1B"/>
                </a:solidFill>
                <a:latin typeface="Arial Rounded MT Bold" pitchFamily="34" charset="0"/>
                <a:cs typeface="Tahoma"/>
              </a:rPr>
              <a:t> </a:t>
            </a:r>
            <a:r>
              <a:rPr lang="en-US" sz="1600" spc="-20" dirty="0" smtClean="0">
                <a:solidFill>
                  <a:srgbClr val="1D1D1B"/>
                </a:solidFill>
                <a:latin typeface="Arial Rounded MT Bold" pitchFamily="34" charset="0"/>
                <a:cs typeface="Tahoma"/>
              </a:rPr>
              <a:t>love</a:t>
            </a:r>
            <a:r>
              <a:rPr lang="en-US" sz="1600" spc="-180"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what</a:t>
            </a:r>
            <a:r>
              <a:rPr lang="en-US" sz="1600" spc="-180"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we</a:t>
            </a:r>
            <a:r>
              <a:rPr lang="en-US" sz="1600" spc="-180" dirty="0" smtClean="0">
                <a:solidFill>
                  <a:srgbClr val="1D1D1B"/>
                </a:solidFill>
                <a:latin typeface="Arial Rounded MT Bold" pitchFamily="34" charset="0"/>
                <a:cs typeface="Tahoma"/>
              </a:rPr>
              <a:t> </a:t>
            </a:r>
            <a:r>
              <a:rPr lang="en-US" sz="1600" spc="-10" dirty="0" smtClean="0">
                <a:solidFill>
                  <a:srgbClr val="1D1D1B"/>
                </a:solidFill>
                <a:latin typeface="Arial Rounded MT Bold" pitchFamily="34" charset="0"/>
                <a:cs typeface="Tahoma"/>
              </a:rPr>
              <a:t>do</a:t>
            </a:r>
            <a:r>
              <a:rPr lang="en-US" sz="1600" spc="-180" dirty="0" smtClean="0">
                <a:solidFill>
                  <a:srgbClr val="1D1D1B"/>
                </a:solidFill>
                <a:latin typeface="Arial Rounded MT Bold" pitchFamily="34" charset="0"/>
                <a:cs typeface="Tahoma"/>
              </a:rPr>
              <a:t> </a:t>
            </a:r>
            <a:r>
              <a:rPr lang="en-US" sz="1600" spc="-35" dirty="0" smtClean="0">
                <a:solidFill>
                  <a:srgbClr val="1D1D1B"/>
                </a:solidFill>
                <a:latin typeface="Arial Rounded MT Bold" pitchFamily="34" charset="0"/>
                <a:cs typeface="Tahoma"/>
              </a:rPr>
              <a:t>and</a:t>
            </a:r>
            <a:r>
              <a:rPr lang="en-US" sz="1600" spc="-180" dirty="0" smtClean="0">
                <a:solidFill>
                  <a:srgbClr val="1D1D1B"/>
                </a:solidFill>
                <a:latin typeface="Arial Rounded MT Bold" pitchFamily="34" charset="0"/>
                <a:cs typeface="Tahoma"/>
              </a:rPr>
              <a:t> </a:t>
            </a:r>
            <a:r>
              <a:rPr lang="en-US" sz="1600" dirty="0" smtClean="0">
                <a:solidFill>
                  <a:srgbClr val="1D1D1B"/>
                </a:solidFill>
                <a:latin typeface="Arial Rounded MT Bold" pitchFamily="34" charset="0"/>
                <a:cs typeface="Tahoma"/>
              </a:rPr>
              <a:t>strive  </a:t>
            </a:r>
            <a:r>
              <a:rPr lang="en-US" sz="1600" spc="15" dirty="0" smtClean="0">
                <a:solidFill>
                  <a:srgbClr val="1D1D1B"/>
                </a:solidFill>
                <a:latin typeface="Arial Rounded MT Bold" pitchFamily="34" charset="0"/>
                <a:cs typeface="Tahoma"/>
              </a:rPr>
              <a:t>for </a:t>
            </a:r>
            <a:r>
              <a:rPr lang="en-US" sz="1600" spc="-10" dirty="0" smtClean="0">
                <a:solidFill>
                  <a:srgbClr val="1D1D1B"/>
                </a:solidFill>
                <a:latin typeface="Arial Rounded MT Bold" pitchFamily="34" charset="0"/>
                <a:cs typeface="Tahoma"/>
              </a:rPr>
              <a:t>quality in </a:t>
            </a:r>
            <a:r>
              <a:rPr lang="en-US" sz="1600" spc="-15" dirty="0" smtClean="0">
                <a:solidFill>
                  <a:srgbClr val="1D1D1B"/>
                </a:solidFill>
                <a:latin typeface="Arial Rounded MT Bold" pitchFamily="34" charset="0"/>
                <a:cs typeface="Tahoma"/>
              </a:rPr>
              <a:t>everything we  </a:t>
            </a:r>
            <a:r>
              <a:rPr lang="en-US" sz="1600" spc="-35" dirty="0" smtClean="0">
                <a:solidFill>
                  <a:srgbClr val="1D1D1B"/>
                </a:solidFill>
                <a:latin typeface="Arial Rounded MT Bold" pitchFamily="34" charset="0"/>
                <a:cs typeface="Tahoma"/>
              </a:rPr>
              <a:t>touch.</a:t>
            </a:r>
            <a:r>
              <a:rPr lang="en-US" sz="1600" spc="-180" dirty="0" smtClean="0">
                <a:solidFill>
                  <a:srgbClr val="1D1D1B"/>
                </a:solidFill>
                <a:latin typeface="Arial Rounded MT Bold" pitchFamily="34" charset="0"/>
                <a:cs typeface="Tahoma"/>
              </a:rPr>
              <a:t> </a:t>
            </a:r>
            <a:r>
              <a:rPr lang="en-US" sz="1600" spc="40" dirty="0" smtClean="0">
                <a:solidFill>
                  <a:srgbClr val="1D1D1B"/>
                </a:solidFill>
                <a:latin typeface="Arial Rounded MT Bold" pitchFamily="34" charset="0"/>
                <a:cs typeface="Tahoma"/>
              </a:rPr>
              <a:t>We</a:t>
            </a:r>
            <a:r>
              <a:rPr lang="en-US" sz="1600" spc="-185" dirty="0" smtClean="0">
                <a:solidFill>
                  <a:srgbClr val="1D1D1B"/>
                </a:solidFill>
                <a:latin typeface="Arial Rounded MT Bold" pitchFamily="34" charset="0"/>
                <a:cs typeface="Tahoma"/>
              </a:rPr>
              <a:t> </a:t>
            </a:r>
            <a:r>
              <a:rPr lang="en-US" sz="1600" spc="-25" dirty="0" smtClean="0">
                <a:solidFill>
                  <a:srgbClr val="1D1D1B"/>
                </a:solidFill>
                <a:latin typeface="Arial Rounded MT Bold" pitchFamily="34" charset="0"/>
                <a:cs typeface="Tahoma"/>
              </a:rPr>
              <a:t>value</a:t>
            </a:r>
            <a:r>
              <a:rPr lang="en-US" sz="1600" spc="-185" dirty="0" smtClean="0">
                <a:solidFill>
                  <a:srgbClr val="1D1D1B"/>
                </a:solidFill>
                <a:latin typeface="Arial Rounded MT Bold" pitchFamily="34" charset="0"/>
                <a:cs typeface="Tahoma"/>
              </a:rPr>
              <a:t> </a:t>
            </a:r>
            <a:r>
              <a:rPr lang="en-US" sz="1600" spc="5" dirty="0" smtClean="0">
                <a:solidFill>
                  <a:srgbClr val="1D1D1B"/>
                </a:solidFill>
                <a:latin typeface="Arial Rounded MT Bold" pitchFamily="34" charset="0"/>
                <a:cs typeface="Tahoma"/>
              </a:rPr>
              <a:t>our</a:t>
            </a:r>
            <a:r>
              <a:rPr lang="en-US" sz="1600" spc="-185" dirty="0" smtClean="0">
                <a:solidFill>
                  <a:srgbClr val="1D1D1B"/>
                </a:solidFill>
                <a:latin typeface="Arial Rounded MT Bold" pitchFamily="34" charset="0"/>
                <a:cs typeface="Tahoma"/>
              </a:rPr>
              <a:t> </a:t>
            </a:r>
            <a:r>
              <a:rPr lang="en-US" sz="1600" spc="-20" dirty="0" smtClean="0">
                <a:solidFill>
                  <a:srgbClr val="1D1D1B"/>
                </a:solidFill>
                <a:latin typeface="Arial Rounded MT Bold" pitchFamily="34" charset="0"/>
                <a:cs typeface="Tahoma"/>
              </a:rPr>
              <a:t>passion </a:t>
            </a:r>
            <a:r>
              <a:rPr lang="en-US" sz="1600" spc="-35" dirty="0" smtClean="0">
                <a:solidFill>
                  <a:srgbClr val="1D1D1B"/>
                </a:solidFill>
                <a:latin typeface="Arial Rounded MT Bold" pitchFamily="34" charset="0"/>
                <a:cs typeface="Tahoma"/>
              </a:rPr>
              <a:t>and</a:t>
            </a:r>
            <a:r>
              <a:rPr lang="en-US" sz="1600" spc="-190" dirty="0" smtClean="0">
                <a:solidFill>
                  <a:srgbClr val="1D1D1B"/>
                </a:solidFill>
                <a:latin typeface="Arial Rounded MT Bold" pitchFamily="34" charset="0"/>
                <a:cs typeface="Tahoma"/>
              </a:rPr>
              <a:t> </a:t>
            </a:r>
            <a:r>
              <a:rPr lang="en-US" sz="1600" spc="-10" dirty="0" smtClean="0">
                <a:solidFill>
                  <a:srgbClr val="1D1D1B"/>
                </a:solidFill>
                <a:latin typeface="Arial Rounded MT Bold" pitchFamily="34" charset="0"/>
                <a:cs typeface="Tahoma"/>
              </a:rPr>
              <a:t>intensity</a:t>
            </a:r>
            <a:r>
              <a:rPr lang="en-US" sz="1600" spc="-180" dirty="0" smtClean="0">
                <a:solidFill>
                  <a:srgbClr val="1D1D1B"/>
                </a:solidFill>
                <a:latin typeface="Arial Rounded MT Bold" pitchFamily="34" charset="0"/>
                <a:cs typeface="Tahoma"/>
              </a:rPr>
              <a:t> </a:t>
            </a:r>
            <a:r>
              <a:rPr lang="en-US" sz="1600" spc="-35" dirty="0" smtClean="0">
                <a:solidFill>
                  <a:srgbClr val="1D1D1B"/>
                </a:solidFill>
                <a:latin typeface="Arial Rounded MT Bold" pitchFamily="34" charset="0"/>
                <a:cs typeface="Tahoma"/>
              </a:rPr>
              <a:t>and</a:t>
            </a:r>
            <a:r>
              <a:rPr lang="en-US" sz="1600" spc="-190" dirty="0" smtClean="0">
                <a:solidFill>
                  <a:srgbClr val="1D1D1B"/>
                </a:solidFill>
                <a:latin typeface="Arial Rounded MT Bold" pitchFamily="34" charset="0"/>
                <a:cs typeface="Tahoma"/>
              </a:rPr>
              <a:t> </a:t>
            </a:r>
            <a:r>
              <a:rPr lang="en-US" sz="1600" spc="-10" dirty="0" smtClean="0">
                <a:solidFill>
                  <a:srgbClr val="1D1D1B"/>
                </a:solidFill>
                <a:latin typeface="Arial Rounded MT Bold" pitchFamily="34" charset="0"/>
                <a:cs typeface="Tahoma"/>
              </a:rPr>
              <a:t>the </a:t>
            </a:r>
            <a:r>
              <a:rPr lang="en-US" sz="1600" spc="-15" dirty="0" smtClean="0">
                <a:solidFill>
                  <a:srgbClr val="1D1D1B"/>
                </a:solidFill>
                <a:latin typeface="Arial Rounded MT Bold" pitchFamily="34" charset="0"/>
                <a:cs typeface="Tahoma"/>
              </a:rPr>
              <a:t>emotional</a:t>
            </a:r>
            <a:r>
              <a:rPr lang="en-US" sz="1600" spc="-185"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bond</a:t>
            </a:r>
            <a:r>
              <a:rPr lang="en-US" sz="1600" spc="-180"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we</a:t>
            </a:r>
            <a:r>
              <a:rPr lang="en-US" sz="1600" spc="-180" dirty="0" smtClean="0">
                <a:solidFill>
                  <a:srgbClr val="1D1D1B"/>
                </a:solidFill>
                <a:latin typeface="Arial Rounded MT Bold" pitchFamily="34" charset="0"/>
                <a:cs typeface="Tahoma"/>
              </a:rPr>
              <a:t> </a:t>
            </a:r>
            <a:r>
              <a:rPr lang="en-US" sz="1600" spc="-40" dirty="0" smtClean="0">
                <a:solidFill>
                  <a:srgbClr val="1D1D1B"/>
                </a:solidFill>
                <a:latin typeface="Arial Rounded MT Bold" pitchFamily="34" charset="0"/>
                <a:cs typeface="Tahoma"/>
              </a:rPr>
              <a:t>have</a:t>
            </a:r>
            <a:r>
              <a:rPr lang="en-US" sz="1600" spc="-180"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for </a:t>
            </a:r>
            <a:r>
              <a:rPr lang="en-US" sz="1600" spc="5" dirty="0" smtClean="0">
                <a:solidFill>
                  <a:srgbClr val="1D1D1B"/>
                </a:solidFill>
                <a:latin typeface="Arial Rounded MT Bold" pitchFamily="34" charset="0"/>
                <a:cs typeface="Tahoma"/>
              </a:rPr>
              <a:t>our</a:t>
            </a:r>
            <a:r>
              <a:rPr lang="en-US" sz="1600" spc="-185"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people</a:t>
            </a:r>
            <a:r>
              <a:rPr lang="en-US" sz="1600" spc="-185" dirty="0" smtClean="0">
                <a:solidFill>
                  <a:srgbClr val="1D1D1B"/>
                </a:solidFill>
                <a:latin typeface="Arial Rounded MT Bold" pitchFamily="34" charset="0"/>
                <a:cs typeface="Tahoma"/>
              </a:rPr>
              <a:t> </a:t>
            </a:r>
            <a:r>
              <a:rPr lang="en-US" sz="1600" spc="-35" dirty="0" smtClean="0">
                <a:solidFill>
                  <a:srgbClr val="1D1D1B"/>
                </a:solidFill>
                <a:latin typeface="Arial Rounded MT Bold" pitchFamily="34" charset="0"/>
                <a:cs typeface="Tahoma"/>
              </a:rPr>
              <a:t>and</a:t>
            </a:r>
            <a:r>
              <a:rPr lang="en-US" sz="1600" spc="-185" dirty="0" smtClean="0">
                <a:solidFill>
                  <a:srgbClr val="1D1D1B"/>
                </a:solidFill>
                <a:latin typeface="Arial Rounded MT Bold" pitchFamily="34" charset="0"/>
                <a:cs typeface="Tahoma"/>
              </a:rPr>
              <a:t> </a:t>
            </a:r>
            <a:r>
              <a:rPr lang="en-US" sz="1600" spc="5" dirty="0" smtClean="0">
                <a:solidFill>
                  <a:srgbClr val="1D1D1B"/>
                </a:solidFill>
                <a:latin typeface="Arial Rounded MT Bold" pitchFamily="34" charset="0"/>
                <a:cs typeface="Tahoma"/>
              </a:rPr>
              <a:t>our</a:t>
            </a:r>
            <a:r>
              <a:rPr lang="en-US" sz="1600" spc="-185" dirty="0" smtClean="0">
                <a:solidFill>
                  <a:srgbClr val="1D1D1B"/>
                </a:solidFill>
                <a:latin typeface="Arial Rounded MT Bold" pitchFamily="34" charset="0"/>
                <a:cs typeface="Tahoma"/>
              </a:rPr>
              <a:t> </a:t>
            </a:r>
            <a:r>
              <a:rPr lang="en-US" sz="1600" spc="-20" dirty="0" smtClean="0">
                <a:solidFill>
                  <a:srgbClr val="1D1D1B"/>
                </a:solidFill>
                <a:latin typeface="Arial Rounded MT Bold" pitchFamily="34" charset="0"/>
                <a:cs typeface="Tahoma"/>
              </a:rPr>
              <a:t>products.</a:t>
            </a:r>
            <a:endParaRPr lang="en-US" sz="1600" dirty="0" smtClean="0">
              <a:latin typeface="Arial Rounded MT Bold" pitchFamily="34" charset="0"/>
              <a:cs typeface="Tahoma"/>
            </a:endParaRPr>
          </a:p>
          <a:p>
            <a:pPr marL="12700"/>
            <a:endParaRPr lang="en-US" sz="1600" dirty="0" smtClean="0">
              <a:latin typeface="Arial Rounded MT Bold" pitchFamily="34" charset="0"/>
              <a:cs typeface="Tahoma"/>
            </a:endParaRPr>
          </a:p>
          <a:p>
            <a:pPr marL="12700"/>
            <a:endParaRPr lang="en-US" sz="1600" dirty="0" smtClean="0">
              <a:latin typeface="Arial Rounded MT Bold" pitchFamily="34" charset="0"/>
              <a:cs typeface="Tahoma"/>
            </a:endParaRPr>
          </a:p>
          <a:p>
            <a:pPr marL="12700">
              <a:lnSpc>
                <a:spcPct val="100000"/>
              </a:lnSpc>
            </a:pPr>
            <a:endParaRPr sz="1600" dirty="0">
              <a:latin typeface="Arial Rounded MT Bold" pitchFamily="34" charset="0"/>
              <a:cs typeface="Verdana"/>
            </a:endParaRPr>
          </a:p>
        </p:txBody>
      </p:sp>
      <p:sp>
        <p:nvSpPr>
          <p:cNvPr id="13" name="object 11"/>
          <p:cNvSpPr txBox="1"/>
          <p:nvPr/>
        </p:nvSpPr>
        <p:spPr>
          <a:xfrm>
            <a:off x="4260735" y="4220261"/>
            <a:ext cx="2190115" cy="222250"/>
          </a:xfrm>
          <a:prstGeom prst="rect">
            <a:avLst/>
          </a:prstGeom>
        </p:spPr>
        <p:txBody>
          <a:bodyPr vert="horz" wrap="square" lIns="0" tIns="0" rIns="0" bIns="0" rtlCol="0">
            <a:spAutoFit/>
          </a:bodyPr>
          <a:lstStyle/>
          <a:p>
            <a:pPr marL="12700">
              <a:lnSpc>
                <a:spcPct val="100000"/>
              </a:lnSpc>
            </a:pPr>
            <a:r>
              <a:rPr sz="1400" spc="-20" dirty="0" smtClean="0">
                <a:solidFill>
                  <a:srgbClr val="1D1D1B"/>
                </a:solidFill>
                <a:latin typeface="Tahoma"/>
                <a:cs typeface="Tahoma"/>
              </a:rPr>
              <a:t>.</a:t>
            </a:r>
            <a:endParaRPr sz="1400" dirty="0">
              <a:latin typeface="Tahoma"/>
              <a:cs typeface="Tahoma"/>
            </a:endParaRPr>
          </a:p>
        </p:txBody>
      </p:sp>
      <p:sp>
        <p:nvSpPr>
          <p:cNvPr id="22" name="object 20"/>
          <p:cNvSpPr txBox="1"/>
          <p:nvPr/>
        </p:nvSpPr>
        <p:spPr>
          <a:xfrm>
            <a:off x="533400" y="457200"/>
            <a:ext cx="6562090" cy="1426031"/>
          </a:xfrm>
          <a:prstGeom prst="rect">
            <a:avLst/>
          </a:prstGeom>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49"/>
              </a:spcBef>
            </a:pPr>
            <a:endParaRPr sz="850" dirty="0">
              <a:latin typeface="Times New Roman"/>
              <a:cs typeface="Times New Roman"/>
            </a:endParaRPr>
          </a:p>
          <a:p>
            <a:pPr marL="12700">
              <a:lnSpc>
                <a:spcPts val="3550"/>
              </a:lnSpc>
            </a:pPr>
            <a:r>
              <a:rPr sz="3600" spc="135" dirty="0">
                <a:solidFill>
                  <a:srgbClr val="1D1D1B"/>
                </a:solidFill>
                <a:latin typeface="Tahoma"/>
                <a:cs typeface="Tahoma"/>
              </a:rPr>
              <a:t>WHAT</a:t>
            </a:r>
            <a:r>
              <a:rPr sz="3600" spc="-480" dirty="0">
                <a:solidFill>
                  <a:srgbClr val="1D1D1B"/>
                </a:solidFill>
                <a:latin typeface="Tahoma"/>
                <a:cs typeface="Tahoma"/>
              </a:rPr>
              <a:t> </a:t>
            </a:r>
            <a:r>
              <a:rPr sz="3600" spc="180" dirty="0">
                <a:solidFill>
                  <a:srgbClr val="1D1D1B"/>
                </a:solidFill>
                <a:latin typeface="Tahoma"/>
                <a:cs typeface="Tahoma"/>
              </a:rPr>
              <a:t>MAKES</a:t>
            </a:r>
            <a:r>
              <a:rPr sz="3600" spc="-480" dirty="0">
                <a:solidFill>
                  <a:srgbClr val="1D1D1B"/>
                </a:solidFill>
                <a:latin typeface="Tahoma"/>
                <a:cs typeface="Tahoma"/>
              </a:rPr>
              <a:t> </a:t>
            </a:r>
            <a:r>
              <a:rPr sz="3600" spc="70" dirty="0">
                <a:solidFill>
                  <a:srgbClr val="1D1D1B"/>
                </a:solidFill>
                <a:latin typeface="Tahoma"/>
                <a:cs typeface="Tahoma"/>
              </a:rPr>
              <a:t>US</a:t>
            </a:r>
            <a:endParaRPr sz="3600" dirty="0">
              <a:latin typeface="Tahoma"/>
              <a:cs typeface="Tahoma"/>
            </a:endParaRPr>
          </a:p>
          <a:p>
            <a:pPr marL="365125">
              <a:lnSpc>
                <a:spcPts val="5335"/>
              </a:lnSpc>
              <a:tabLst>
                <a:tab pos="6548755" algn="l"/>
              </a:tabLst>
            </a:pPr>
            <a:r>
              <a:rPr sz="5100" b="1" spc="-565" dirty="0">
                <a:solidFill>
                  <a:srgbClr val="0099FF"/>
                </a:solidFill>
                <a:latin typeface="Verdana"/>
                <a:cs typeface="Verdana"/>
              </a:rPr>
              <a:t>STAND</a:t>
            </a:r>
            <a:r>
              <a:rPr sz="5100" b="1" spc="-830" dirty="0">
                <a:solidFill>
                  <a:srgbClr val="0099FF"/>
                </a:solidFill>
                <a:latin typeface="Verdana"/>
                <a:cs typeface="Verdana"/>
              </a:rPr>
              <a:t> </a:t>
            </a:r>
            <a:r>
              <a:rPr sz="5100" b="1" spc="-375" dirty="0" smtClean="0">
                <a:solidFill>
                  <a:srgbClr val="0099FF"/>
                </a:solidFill>
                <a:latin typeface="Verdana"/>
                <a:cs typeface="Verdana"/>
              </a:rPr>
              <a:t>OU</a:t>
            </a:r>
            <a:r>
              <a:rPr lang="en-US" sz="5100" b="1" spc="-375" dirty="0" smtClean="0">
                <a:solidFill>
                  <a:srgbClr val="0099FF"/>
                </a:solidFill>
                <a:latin typeface="Verdana"/>
                <a:cs typeface="Verdana"/>
              </a:rPr>
              <a:t>T</a:t>
            </a:r>
            <a:endParaRPr sz="5100" dirty="0">
              <a:solidFill>
                <a:srgbClr val="0099FF"/>
              </a:solidFill>
              <a:latin typeface="Verdana"/>
              <a:cs typeface="Verdana"/>
            </a:endParaRPr>
          </a:p>
        </p:txBody>
      </p:sp>
      <p:cxnSp>
        <p:nvCxnSpPr>
          <p:cNvPr id="18" name="Elbow Connector 17"/>
          <p:cNvCxnSpPr/>
          <p:nvPr/>
        </p:nvCxnSpPr>
        <p:spPr>
          <a:xfrm>
            <a:off x="4648200" y="1219200"/>
            <a:ext cx="2057400" cy="9906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6438900" y="2476500"/>
            <a:ext cx="5334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2" descr="C:\Users\Raman\AppData\Roaming\Skype\raman.techsparksit\media_messaging\media_cache_v3\^45BD7D4BA35E56098E6A887AB0CD0249837D8A407BB205D449^pimgpsh_fullsize_distr.png"/>
          <p:cNvPicPr>
            <a:picLocks noChangeAspect="1" noChangeArrowheads="1"/>
          </p:cNvPicPr>
          <p:nvPr/>
        </p:nvPicPr>
        <p:blipFill>
          <a:blip r:embed="rId2"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1634439" y="2612618"/>
            <a:ext cx="1298575" cy="431800"/>
          </a:xfrm>
          <a:prstGeom prst="rect">
            <a:avLst/>
          </a:prstGeom>
        </p:spPr>
        <p:txBody>
          <a:bodyPr vert="horz" wrap="square" lIns="0" tIns="0" rIns="0" bIns="0" rtlCol="0">
            <a:spAutoFit/>
          </a:bodyPr>
          <a:lstStyle/>
          <a:p>
            <a:pPr marL="12700">
              <a:lnSpc>
                <a:spcPct val="100000"/>
              </a:lnSpc>
            </a:pPr>
            <a:r>
              <a:rPr sz="2800" b="1" i="1" spc="-30" dirty="0">
                <a:solidFill>
                  <a:srgbClr val="0099FF"/>
                </a:solidFill>
                <a:latin typeface="Calibri"/>
                <a:cs typeface="Calibri"/>
              </a:rPr>
              <a:t>We</a:t>
            </a:r>
            <a:r>
              <a:rPr sz="2800" b="1" i="1" spc="-175" dirty="0">
                <a:solidFill>
                  <a:srgbClr val="0099FF"/>
                </a:solidFill>
                <a:latin typeface="Calibri"/>
                <a:cs typeface="Calibri"/>
              </a:rPr>
              <a:t> </a:t>
            </a:r>
            <a:r>
              <a:rPr sz="2800" b="1" i="1" spc="-80" dirty="0">
                <a:solidFill>
                  <a:srgbClr val="0099FF"/>
                </a:solidFill>
                <a:latin typeface="Calibri"/>
                <a:cs typeface="Calibri"/>
              </a:rPr>
              <a:t>are...</a:t>
            </a:r>
            <a:endParaRPr sz="2800" dirty="0">
              <a:solidFill>
                <a:srgbClr val="0099FF"/>
              </a:solidFill>
              <a:latin typeface="Calibri"/>
              <a:cs typeface="Calibri"/>
            </a:endParaRPr>
          </a:p>
        </p:txBody>
      </p:sp>
      <p:sp>
        <p:nvSpPr>
          <p:cNvPr id="5" name="object 3"/>
          <p:cNvSpPr/>
          <p:nvPr/>
        </p:nvSpPr>
        <p:spPr>
          <a:xfrm>
            <a:off x="1041006" y="1848332"/>
            <a:ext cx="394335" cy="2090420"/>
          </a:xfrm>
          <a:custGeom>
            <a:avLst/>
            <a:gdLst/>
            <a:ahLst/>
            <a:cxnLst/>
            <a:rect l="l" t="t" r="r" b="b"/>
            <a:pathLst>
              <a:path w="394334" h="2090420">
                <a:moveTo>
                  <a:pt x="394258" y="0"/>
                </a:moveTo>
                <a:lnTo>
                  <a:pt x="0" y="156667"/>
                </a:lnTo>
                <a:lnTo>
                  <a:pt x="0" y="173697"/>
                </a:lnTo>
                <a:lnTo>
                  <a:pt x="0" y="2090191"/>
                </a:lnTo>
              </a:path>
            </a:pathLst>
          </a:custGeom>
          <a:ln/>
        </p:spPr>
        <p:style>
          <a:lnRef idx="1">
            <a:schemeClr val="accent1"/>
          </a:lnRef>
          <a:fillRef idx="0">
            <a:schemeClr val="accent1"/>
          </a:fillRef>
          <a:effectRef idx="0">
            <a:schemeClr val="accent1"/>
          </a:effectRef>
          <a:fontRef idx="minor">
            <a:schemeClr val="tx1"/>
          </a:fontRef>
        </p:style>
        <p:txBody>
          <a:bodyPr wrap="square" lIns="0" tIns="0" rIns="0" bIns="0" rtlCol="0"/>
          <a:lstStyle/>
          <a:p>
            <a:endParaRPr/>
          </a:p>
        </p:txBody>
      </p:sp>
      <p:sp>
        <p:nvSpPr>
          <p:cNvPr id="6" name="object 4"/>
          <p:cNvSpPr/>
          <p:nvPr/>
        </p:nvSpPr>
        <p:spPr>
          <a:xfrm>
            <a:off x="5029200" y="2743200"/>
            <a:ext cx="3232150" cy="2590800"/>
          </a:xfrm>
          <a:custGeom>
            <a:avLst/>
            <a:gdLst/>
            <a:ahLst/>
            <a:cxnLst/>
            <a:rect l="l" t="t" r="r" b="b"/>
            <a:pathLst>
              <a:path w="2774950" h="2176779">
                <a:moveTo>
                  <a:pt x="2774378" y="2176729"/>
                </a:moveTo>
                <a:lnTo>
                  <a:pt x="0" y="2176729"/>
                </a:lnTo>
                <a:lnTo>
                  <a:pt x="0" y="0"/>
                </a:lnTo>
                <a:lnTo>
                  <a:pt x="2774378" y="0"/>
                </a:lnTo>
                <a:lnTo>
                  <a:pt x="2774378" y="2176729"/>
                </a:lnTo>
                <a:close/>
              </a:path>
            </a:pathLst>
          </a:custGeom>
          <a:ln/>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a:p>
        </p:txBody>
      </p:sp>
      <p:sp>
        <p:nvSpPr>
          <p:cNvPr id="8" name="object 6"/>
          <p:cNvSpPr txBox="1"/>
          <p:nvPr/>
        </p:nvSpPr>
        <p:spPr>
          <a:xfrm>
            <a:off x="762000" y="3810000"/>
            <a:ext cx="3048000" cy="2587888"/>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0" tIns="0" rIns="0" bIns="0" rtlCol="0">
            <a:spAutoFit/>
          </a:bodyPr>
          <a:lstStyle/>
          <a:p>
            <a:pPr marL="245110">
              <a:lnSpc>
                <a:spcPct val="100000"/>
              </a:lnSpc>
              <a:spcBef>
                <a:spcPts val="945"/>
              </a:spcBef>
            </a:pPr>
            <a:endParaRPr lang="en-US" sz="1400" b="1" spc="-140" dirty="0" smtClean="0">
              <a:solidFill>
                <a:srgbClr val="1D1D1B"/>
              </a:solidFill>
              <a:latin typeface="Arial Rounded MT Bold" pitchFamily="34" charset="0"/>
              <a:ea typeface="Verdana" pitchFamily="34" charset="0"/>
              <a:cs typeface="Verdana" pitchFamily="34" charset="0"/>
            </a:endParaRPr>
          </a:p>
          <a:p>
            <a:pPr marL="245110">
              <a:lnSpc>
                <a:spcPct val="100000"/>
              </a:lnSpc>
              <a:spcBef>
                <a:spcPts val="945"/>
              </a:spcBef>
            </a:pPr>
            <a:r>
              <a:rPr sz="1400" b="1" spc="-140" smtClean="0">
                <a:solidFill>
                  <a:srgbClr val="1D1D1B"/>
                </a:solidFill>
                <a:latin typeface="Verdana" pitchFamily="34" charset="0"/>
                <a:ea typeface="Verdana" pitchFamily="34" charset="0"/>
                <a:cs typeface="Verdana" pitchFamily="34" charset="0"/>
              </a:rPr>
              <a:t>Creative</a:t>
            </a:r>
            <a:r>
              <a:rPr sz="1400" b="1" spc="-140" dirty="0" smtClean="0">
                <a:solidFill>
                  <a:srgbClr val="1D1D1B"/>
                </a:solidFill>
                <a:latin typeface="Verdana" pitchFamily="34" charset="0"/>
                <a:ea typeface="Verdana" pitchFamily="34" charset="0"/>
                <a:cs typeface="Verdana" pitchFamily="34" charset="0"/>
              </a:rPr>
              <a:t>:</a:t>
            </a:r>
            <a:endParaRPr sz="1400" dirty="0">
              <a:latin typeface="Verdana" pitchFamily="34" charset="0"/>
              <a:ea typeface="Verdana" pitchFamily="34" charset="0"/>
              <a:cs typeface="Verdana" pitchFamily="34" charset="0"/>
            </a:endParaRPr>
          </a:p>
          <a:p>
            <a:pPr marL="245110" marR="248285">
              <a:lnSpc>
                <a:spcPct val="100000"/>
              </a:lnSpc>
              <a:spcBef>
                <a:spcPts val="400"/>
              </a:spcBef>
            </a:pPr>
            <a:r>
              <a:rPr sz="1400" spc="40" dirty="0" smtClean="0">
                <a:solidFill>
                  <a:srgbClr val="1D1D1B"/>
                </a:solidFill>
                <a:latin typeface="Arial Rounded MT Bold" pitchFamily="34" charset="0"/>
                <a:ea typeface="Verdana" pitchFamily="34" charset="0"/>
                <a:cs typeface="Verdana" pitchFamily="34" charset="0"/>
              </a:rPr>
              <a:t>We </a:t>
            </a:r>
            <a:r>
              <a:rPr sz="1400" spc="-25" dirty="0" smtClean="0">
                <a:solidFill>
                  <a:srgbClr val="1D1D1B"/>
                </a:solidFill>
                <a:latin typeface="Arial Rounded MT Bold" pitchFamily="34" charset="0"/>
                <a:ea typeface="Verdana" pitchFamily="34" charset="0"/>
                <a:cs typeface="Verdana" pitchFamily="34" charset="0"/>
              </a:rPr>
              <a:t>approach </a:t>
            </a:r>
            <a:r>
              <a:rPr sz="1400" spc="-15" dirty="0" smtClean="0">
                <a:solidFill>
                  <a:srgbClr val="1D1D1B"/>
                </a:solidFill>
                <a:latin typeface="Arial Rounded MT Bold" pitchFamily="34" charset="0"/>
                <a:ea typeface="Verdana" pitchFamily="34" charset="0"/>
                <a:cs typeface="Verdana" pitchFamily="34" charset="0"/>
              </a:rPr>
              <a:t>everything we  </a:t>
            </a:r>
            <a:r>
              <a:rPr sz="1400" spc="-10" dirty="0" smtClean="0">
                <a:solidFill>
                  <a:srgbClr val="1D1D1B"/>
                </a:solidFill>
                <a:latin typeface="Arial Rounded MT Bold" pitchFamily="34" charset="0"/>
                <a:ea typeface="Verdana" pitchFamily="34" charset="0"/>
                <a:cs typeface="Verdana" pitchFamily="34" charset="0"/>
              </a:rPr>
              <a:t>touch</a:t>
            </a:r>
            <a:r>
              <a:rPr sz="1400" spc="-175" dirty="0" smtClean="0">
                <a:solidFill>
                  <a:srgbClr val="1D1D1B"/>
                </a:solidFill>
                <a:latin typeface="Arial Rounded MT Bold" pitchFamily="34" charset="0"/>
                <a:ea typeface="Verdana" pitchFamily="34" charset="0"/>
                <a:cs typeface="Verdana" pitchFamily="34" charset="0"/>
              </a:rPr>
              <a:t> </a:t>
            </a:r>
            <a:r>
              <a:rPr sz="1400" dirty="0" smtClean="0">
                <a:solidFill>
                  <a:srgbClr val="1D1D1B"/>
                </a:solidFill>
                <a:latin typeface="Arial Rounded MT Bold" pitchFamily="34" charset="0"/>
                <a:ea typeface="Verdana" pitchFamily="34" charset="0"/>
                <a:cs typeface="Verdana" pitchFamily="34" charset="0"/>
              </a:rPr>
              <a:t>with</a:t>
            </a:r>
            <a:r>
              <a:rPr sz="1400" spc="-180" dirty="0" smtClean="0">
                <a:solidFill>
                  <a:srgbClr val="1D1D1B"/>
                </a:solidFill>
                <a:latin typeface="Arial Rounded MT Bold" pitchFamily="34" charset="0"/>
                <a:ea typeface="Verdana" pitchFamily="34" charset="0"/>
                <a:cs typeface="Verdana" pitchFamily="34" charset="0"/>
              </a:rPr>
              <a:t> </a:t>
            </a:r>
            <a:r>
              <a:rPr sz="1400" spc="-55" dirty="0" smtClean="0">
                <a:solidFill>
                  <a:srgbClr val="1D1D1B"/>
                </a:solidFill>
                <a:latin typeface="Arial Rounded MT Bold" pitchFamily="34" charset="0"/>
                <a:ea typeface="Verdana" pitchFamily="34" charset="0"/>
                <a:cs typeface="Verdana" pitchFamily="34" charset="0"/>
              </a:rPr>
              <a:t>a</a:t>
            </a:r>
            <a:r>
              <a:rPr sz="1400" spc="-180" dirty="0" smtClean="0">
                <a:solidFill>
                  <a:srgbClr val="1D1D1B"/>
                </a:solidFill>
                <a:latin typeface="Arial Rounded MT Bold" pitchFamily="34" charset="0"/>
                <a:ea typeface="Verdana" pitchFamily="34" charset="0"/>
                <a:cs typeface="Verdana" pitchFamily="34" charset="0"/>
              </a:rPr>
              <a:t> </a:t>
            </a:r>
            <a:r>
              <a:rPr lang="en-US" sz="1400" spc="-180" dirty="0" smtClean="0">
                <a:solidFill>
                  <a:srgbClr val="1D1D1B"/>
                </a:solidFill>
                <a:latin typeface="Arial Rounded MT Bold" pitchFamily="34" charset="0"/>
                <a:ea typeface="Verdana" pitchFamily="34" charset="0"/>
                <a:cs typeface="Verdana" pitchFamily="34" charset="0"/>
              </a:rPr>
              <a:t> </a:t>
            </a:r>
            <a:r>
              <a:rPr sz="1400" spc="-10" dirty="0" smtClean="0">
                <a:solidFill>
                  <a:srgbClr val="1D1D1B"/>
                </a:solidFill>
                <a:latin typeface="Arial Rounded MT Bold" pitchFamily="34" charset="0"/>
                <a:ea typeface="Verdana" pitchFamily="34" charset="0"/>
                <a:cs typeface="Verdana" pitchFamily="34" charset="0"/>
              </a:rPr>
              <a:t>creative</a:t>
            </a:r>
            <a:r>
              <a:rPr sz="1400" spc="-180" dirty="0" smtClean="0">
                <a:solidFill>
                  <a:srgbClr val="1D1D1B"/>
                </a:solidFill>
                <a:latin typeface="Arial Rounded MT Bold" pitchFamily="34" charset="0"/>
                <a:ea typeface="Verdana" pitchFamily="34" charset="0"/>
                <a:cs typeface="Verdana" pitchFamily="34" charset="0"/>
              </a:rPr>
              <a:t> </a:t>
            </a:r>
            <a:r>
              <a:rPr sz="1400" spc="-25" dirty="0" smtClean="0">
                <a:solidFill>
                  <a:srgbClr val="1D1D1B"/>
                </a:solidFill>
                <a:latin typeface="Arial Rounded MT Bold" pitchFamily="34" charset="0"/>
                <a:ea typeface="Verdana" pitchFamily="34" charset="0"/>
                <a:cs typeface="Verdana" pitchFamily="34" charset="0"/>
              </a:rPr>
              <a:t>mind</a:t>
            </a:r>
            <a:r>
              <a:rPr sz="1400" spc="-175" dirty="0" smtClean="0">
                <a:solidFill>
                  <a:srgbClr val="1D1D1B"/>
                </a:solidFill>
                <a:latin typeface="Arial Rounded MT Bold" pitchFamily="34" charset="0"/>
                <a:ea typeface="Verdana" pitchFamily="34" charset="0"/>
                <a:cs typeface="Verdana" pitchFamily="34" charset="0"/>
              </a:rPr>
              <a:t> </a:t>
            </a:r>
            <a:r>
              <a:rPr lang="en-US" sz="1400" spc="-175" dirty="0" smtClean="0">
                <a:solidFill>
                  <a:srgbClr val="1D1D1B"/>
                </a:solidFill>
                <a:latin typeface="Arial Rounded MT Bold" pitchFamily="34" charset="0"/>
                <a:ea typeface="Verdana" pitchFamily="34" charset="0"/>
                <a:cs typeface="Verdana" pitchFamily="34" charset="0"/>
              </a:rPr>
              <a:t>  </a:t>
            </a:r>
            <a:r>
              <a:rPr sz="1400" spc="-35" dirty="0" smtClean="0">
                <a:solidFill>
                  <a:srgbClr val="1D1D1B"/>
                </a:solidFill>
                <a:latin typeface="Arial Rounded MT Bold" pitchFamily="34" charset="0"/>
                <a:ea typeface="Verdana" pitchFamily="34" charset="0"/>
                <a:cs typeface="Verdana" pitchFamily="34" charset="0"/>
              </a:rPr>
              <a:t>and  </a:t>
            </a:r>
            <a:r>
              <a:rPr sz="1400" spc="-15" dirty="0" smtClean="0">
                <a:solidFill>
                  <a:srgbClr val="1D1D1B"/>
                </a:solidFill>
                <a:latin typeface="Arial Rounded MT Bold" pitchFamily="34" charset="0"/>
                <a:ea typeface="Verdana" pitchFamily="34" charset="0"/>
                <a:cs typeface="Verdana" pitchFamily="34" charset="0"/>
              </a:rPr>
              <a:t>believe </a:t>
            </a:r>
            <a:r>
              <a:rPr sz="1400" spc="-25" dirty="0" smtClean="0">
                <a:solidFill>
                  <a:srgbClr val="1D1D1B"/>
                </a:solidFill>
                <a:latin typeface="Arial Rounded MT Bold" pitchFamily="34" charset="0"/>
                <a:ea typeface="Verdana" pitchFamily="34" charset="0"/>
                <a:cs typeface="Verdana" pitchFamily="34" charset="0"/>
              </a:rPr>
              <a:t>ideas </a:t>
            </a:r>
            <a:r>
              <a:rPr sz="1400" spc="-35" dirty="0" smtClean="0">
                <a:solidFill>
                  <a:srgbClr val="1D1D1B"/>
                </a:solidFill>
                <a:latin typeface="Arial Rounded MT Bold" pitchFamily="34" charset="0"/>
                <a:ea typeface="Verdana" pitchFamily="34" charset="0"/>
                <a:cs typeface="Verdana" pitchFamily="34" charset="0"/>
              </a:rPr>
              <a:t>and </a:t>
            </a:r>
            <a:r>
              <a:rPr sz="1400" dirty="0" smtClean="0">
                <a:solidFill>
                  <a:srgbClr val="1D1D1B"/>
                </a:solidFill>
                <a:latin typeface="Arial Rounded MT Bold" pitchFamily="34" charset="0"/>
                <a:ea typeface="Verdana" pitchFamily="34" charset="0"/>
                <a:cs typeface="Verdana" pitchFamily="34" charset="0"/>
              </a:rPr>
              <a:t>creativity  </a:t>
            </a:r>
            <a:r>
              <a:rPr sz="1400" spc="-25" dirty="0" smtClean="0">
                <a:solidFill>
                  <a:srgbClr val="1D1D1B"/>
                </a:solidFill>
                <a:latin typeface="Arial Rounded MT Bold" pitchFamily="34" charset="0"/>
                <a:ea typeface="Verdana" pitchFamily="34" charset="0"/>
                <a:cs typeface="Verdana" pitchFamily="34" charset="0"/>
              </a:rPr>
              <a:t>come </a:t>
            </a:r>
            <a:r>
              <a:rPr sz="1400" spc="-5" dirty="0" smtClean="0">
                <a:solidFill>
                  <a:srgbClr val="1D1D1B"/>
                </a:solidFill>
                <a:latin typeface="Arial Rounded MT Bold" pitchFamily="34" charset="0"/>
                <a:ea typeface="Verdana" pitchFamily="34" charset="0"/>
                <a:cs typeface="Verdana" pitchFamily="34" charset="0"/>
              </a:rPr>
              <a:t>from </a:t>
            </a:r>
            <a:r>
              <a:rPr sz="1400" spc="5" dirty="0" smtClean="0">
                <a:solidFill>
                  <a:srgbClr val="1D1D1B"/>
                </a:solidFill>
                <a:latin typeface="Arial Rounded MT Bold" pitchFamily="34" charset="0"/>
                <a:ea typeface="Verdana" pitchFamily="34" charset="0"/>
                <a:cs typeface="Verdana" pitchFamily="34" charset="0"/>
              </a:rPr>
              <a:t>our </a:t>
            </a:r>
            <a:r>
              <a:rPr sz="1400" spc="-25" dirty="0" smtClean="0">
                <a:solidFill>
                  <a:srgbClr val="1D1D1B"/>
                </a:solidFill>
                <a:latin typeface="Arial Rounded MT Bold" pitchFamily="34" charset="0"/>
                <a:ea typeface="Verdana" pitchFamily="34" charset="0"/>
                <a:cs typeface="Verdana" pitchFamily="34" charset="0"/>
              </a:rPr>
              <a:t>everyday  </a:t>
            </a:r>
            <a:r>
              <a:rPr sz="1400" spc="-35" dirty="0" smtClean="0">
                <a:solidFill>
                  <a:srgbClr val="1D1D1B"/>
                </a:solidFill>
                <a:latin typeface="Arial Rounded MT Bold" pitchFamily="34" charset="0"/>
                <a:ea typeface="Verdana" pitchFamily="34" charset="0"/>
                <a:cs typeface="Verdana" pitchFamily="34" charset="0"/>
              </a:rPr>
              <a:t>experiences</a:t>
            </a:r>
            <a:r>
              <a:rPr lang="en-US" sz="1400" spc="-35" dirty="0" smtClean="0">
                <a:solidFill>
                  <a:srgbClr val="1D1D1B"/>
                </a:solidFill>
                <a:latin typeface="Arial Rounded MT Bold" pitchFamily="34" charset="0"/>
                <a:ea typeface="Verdana" pitchFamily="34" charset="0"/>
                <a:cs typeface="Verdana" pitchFamily="34" charset="0"/>
              </a:rPr>
              <a:t> </a:t>
            </a:r>
            <a:r>
              <a:rPr sz="1400" spc="-35" dirty="0" smtClean="0">
                <a:solidFill>
                  <a:srgbClr val="1D1D1B"/>
                </a:solidFill>
                <a:latin typeface="Arial Rounded MT Bold" pitchFamily="34" charset="0"/>
                <a:ea typeface="Verdana" pitchFamily="34" charset="0"/>
                <a:cs typeface="Verdana" pitchFamily="34" charset="0"/>
              </a:rPr>
              <a:t>. </a:t>
            </a:r>
            <a:r>
              <a:rPr sz="1400" spc="40" dirty="0" smtClean="0">
                <a:solidFill>
                  <a:srgbClr val="1D1D1B"/>
                </a:solidFill>
                <a:latin typeface="Arial Rounded MT Bold" pitchFamily="34" charset="0"/>
                <a:ea typeface="Verdana" pitchFamily="34" charset="0"/>
                <a:cs typeface="Verdana" pitchFamily="34" charset="0"/>
              </a:rPr>
              <a:t>We </a:t>
            </a:r>
            <a:r>
              <a:rPr sz="1400" spc="-25" dirty="0" smtClean="0">
                <a:solidFill>
                  <a:srgbClr val="1D1D1B"/>
                </a:solidFill>
                <a:latin typeface="Arial Rounded MT Bold" pitchFamily="34" charset="0"/>
                <a:ea typeface="Verdana" pitchFamily="34" charset="0"/>
                <a:cs typeface="Verdana" pitchFamily="34" charset="0"/>
              </a:rPr>
              <a:t>challenge  </a:t>
            </a:r>
            <a:r>
              <a:rPr sz="1400" spc="-10" dirty="0" smtClean="0">
                <a:solidFill>
                  <a:srgbClr val="1D1D1B"/>
                </a:solidFill>
                <a:latin typeface="Arial Rounded MT Bold" pitchFamily="34" charset="0"/>
                <a:ea typeface="Verdana" pitchFamily="34" charset="0"/>
                <a:cs typeface="Verdana" pitchFamily="34" charset="0"/>
              </a:rPr>
              <a:t>ourselves </a:t>
            </a:r>
            <a:r>
              <a:rPr sz="1400" spc="10" dirty="0" smtClean="0">
                <a:solidFill>
                  <a:srgbClr val="1D1D1B"/>
                </a:solidFill>
                <a:latin typeface="Arial Rounded MT Bold" pitchFamily="34" charset="0"/>
                <a:ea typeface="Verdana" pitchFamily="34" charset="0"/>
                <a:cs typeface="Verdana" pitchFamily="34" charset="0"/>
              </a:rPr>
              <a:t>to </a:t>
            </a:r>
            <a:r>
              <a:rPr sz="1400" spc="-10" dirty="0" smtClean="0">
                <a:solidFill>
                  <a:srgbClr val="1D1D1B"/>
                </a:solidFill>
                <a:latin typeface="Arial Rounded MT Bold" pitchFamily="34" charset="0"/>
                <a:ea typeface="Verdana" pitchFamily="34" charset="0"/>
                <a:cs typeface="Verdana" pitchFamily="34" charset="0"/>
              </a:rPr>
              <a:t>think outside the  </a:t>
            </a:r>
            <a:r>
              <a:rPr sz="1400" spc="-40" dirty="0" smtClean="0">
                <a:solidFill>
                  <a:srgbClr val="1D1D1B"/>
                </a:solidFill>
                <a:latin typeface="Arial Rounded MT Bold" pitchFamily="34" charset="0"/>
                <a:ea typeface="Verdana" pitchFamily="34" charset="0"/>
                <a:cs typeface="Verdana" pitchFamily="34" charset="0"/>
              </a:rPr>
              <a:t>box </a:t>
            </a:r>
            <a:r>
              <a:rPr sz="1400" spc="-35" dirty="0" smtClean="0">
                <a:solidFill>
                  <a:srgbClr val="1D1D1B"/>
                </a:solidFill>
                <a:latin typeface="Arial Rounded MT Bold" pitchFamily="34" charset="0"/>
                <a:ea typeface="Verdana" pitchFamily="34" charset="0"/>
                <a:cs typeface="Verdana" pitchFamily="34" charset="0"/>
              </a:rPr>
              <a:t>and </a:t>
            </a:r>
            <a:r>
              <a:rPr sz="1400" spc="-25" dirty="0" smtClean="0">
                <a:solidFill>
                  <a:srgbClr val="1D1D1B"/>
                </a:solidFill>
                <a:latin typeface="Arial Rounded MT Bold" pitchFamily="34" charset="0"/>
                <a:ea typeface="Verdana" pitchFamily="34" charset="0"/>
                <a:cs typeface="Verdana" pitchFamily="34" charset="0"/>
              </a:rPr>
              <a:t>embrace </a:t>
            </a:r>
            <a:r>
              <a:rPr sz="1400" spc="-15" dirty="0" smtClean="0">
                <a:solidFill>
                  <a:srgbClr val="1D1D1B"/>
                </a:solidFill>
                <a:latin typeface="Arial Rounded MT Bold" pitchFamily="34" charset="0"/>
                <a:ea typeface="Verdana" pitchFamily="34" charset="0"/>
                <a:cs typeface="Verdana" pitchFamily="34" charset="0"/>
              </a:rPr>
              <a:t>what </a:t>
            </a:r>
            <a:r>
              <a:rPr sz="1400" dirty="0" smtClean="0">
                <a:solidFill>
                  <a:srgbClr val="1D1D1B"/>
                </a:solidFill>
                <a:latin typeface="Arial Rounded MT Bold" pitchFamily="34" charset="0"/>
                <a:ea typeface="Verdana" pitchFamily="34" charset="0"/>
                <a:cs typeface="Verdana" pitchFamily="34" charset="0"/>
              </a:rPr>
              <a:t>others  </a:t>
            </a:r>
            <a:r>
              <a:rPr sz="1400" spc="-55" dirty="0" smtClean="0">
                <a:solidFill>
                  <a:srgbClr val="1D1D1B"/>
                </a:solidFill>
                <a:latin typeface="Arial Rounded MT Bold" pitchFamily="34" charset="0"/>
                <a:ea typeface="Verdana" pitchFamily="34" charset="0"/>
                <a:cs typeface="Verdana" pitchFamily="34" charset="0"/>
              </a:rPr>
              <a:t>may </a:t>
            </a:r>
            <a:r>
              <a:rPr sz="1400" spc="-10" dirty="0" smtClean="0">
                <a:solidFill>
                  <a:srgbClr val="1D1D1B"/>
                </a:solidFill>
                <a:latin typeface="Arial Rounded MT Bold" pitchFamily="34" charset="0"/>
                <a:ea typeface="Verdana" pitchFamily="34" charset="0"/>
                <a:cs typeface="Verdana" pitchFamily="34" charset="0"/>
              </a:rPr>
              <a:t>think</a:t>
            </a:r>
            <a:r>
              <a:rPr sz="1400" spc="-355" dirty="0" smtClean="0">
                <a:solidFill>
                  <a:srgbClr val="1D1D1B"/>
                </a:solidFill>
                <a:latin typeface="Arial Rounded MT Bold" pitchFamily="34" charset="0"/>
                <a:ea typeface="Verdana" pitchFamily="34" charset="0"/>
                <a:cs typeface="Verdana" pitchFamily="34" charset="0"/>
              </a:rPr>
              <a:t> </a:t>
            </a:r>
            <a:r>
              <a:rPr sz="1400" spc="-30" dirty="0" smtClean="0">
                <a:solidFill>
                  <a:srgbClr val="1D1D1B"/>
                </a:solidFill>
                <a:latin typeface="Arial Rounded MT Bold" pitchFamily="34" charset="0"/>
                <a:ea typeface="Verdana" pitchFamily="34" charset="0"/>
                <a:cs typeface="Verdana" pitchFamily="34" charset="0"/>
              </a:rPr>
              <a:t>impossible.</a:t>
            </a:r>
            <a:r>
              <a:rPr lang="en-US" sz="1400" spc="-30" dirty="0" smtClean="0">
                <a:solidFill>
                  <a:srgbClr val="1D1D1B"/>
                </a:solidFill>
                <a:latin typeface="Arial Rounded MT Bold" pitchFamily="34" charset="0"/>
                <a:ea typeface="Verdana" pitchFamily="34" charset="0"/>
                <a:cs typeface="Verdana" pitchFamily="34" charset="0"/>
              </a:rPr>
              <a:t> </a:t>
            </a:r>
          </a:p>
          <a:p>
            <a:pPr marL="245110" marR="248285">
              <a:lnSpc>
                <a:spcPct val="100000"/>
              </a:lnSpc>
              <a:spcBef>
                <a:spcPts val="400"/>
              </a:spcBef>
            </a:pPr>
            <a:endParaRPr lang="en-US" sz="1400" spc="-30" dirty="0">
              <a:solidFill>
                <a:srgbClr val="1D1D1B"/>
              </a:solidFill>
              <a:latin typeface="Arial Rounded MT Bold" pitchFamily="34" charset="0"/>
              <a:ea typeface="Verdana" pitchFamily="34" charset="0"/>
              <a:cs typeface="Verdana" pitchFamily="34" charset="0"/>
            </a:endParaRPr>
          </a:p>
        </p:txBody>
      </p:sp>
      <p:sp>
        <p:nvSpPr>
          <p:cNvPr id="9" name="object 7"/>
          <p:cNvSpPr txBox="1"/>
          <p:nvPr/>
        </p:nvSpPr>
        <p:spPr>
          <a:xfrm>
            <a:off x="5257800" y="2895600"/>
            <a:ext cx="2673465" cy="2708434"/>
          </a:xfrm>
          <a:prstGeom prst="rect">
            <a:avLst/>
          </a:prstGeom>
        </p:spPr>
        <p:txBody>
          <a:bodyPr vert="horz" wrap="square" lIns="0" tIns="0" rIns="0" bIns="0" rtlCol="0">
            <a:spAutoFit/>
          </a:bodyPr>
          <a:lstStyle/>
          <a:p>
            <a:pPr marL="12700"/>
            <a:r>
              <a:rPr lang="en-US" sz="1600" b="1" spc="-140" dirty="0" smtClean="0">
                <a:solidFill>
                  <a:srgbClr val="1D1D1B"/>
                </a:solidFill>
                <a:latin typeface="Verdana" pitchFamily="34" charset="0"/>
                <a:ea typeface="Verdana" pitchFamily="34" charset="0"/>
                <a:cs typeface="Verdana" pitchFamily="34" charset="0"/>
              </a:rPr>
              <a:t>Passionate: </a:t>
            </a:r>
          </a:p>
          <a:p>
            <a:pPr marL="12700"/>
            <a:r>
              <a:rPr lang="en-US" sz="1600" spc="40" dirty="0" smtClean="0">
                <a:solidFill>
                  <a:srgbClr val="1D1D1B"/>
                </a:solidFill>
                <a:latin typeface="Arial Rounded MT Bold" pitchFamily="34" charset="0"/>
                <a:cs typeface="Tahoma"/>
              </a:rPr>
              <a:t>We</a:t>
            </a:r>
            <a:r>
              <a:rPr lang="en-US" sz="1600" spc="-180" dirty="0" smtClean="0">
                <a:solidFill>
                  <a:srgbClr val="1D1D1B"/>
                </a:solidFill>
                <a:latin typeface="Arial Rounded MT Bold" pitchFamily="34" charset="0"/>
                <a:cs typeface="Tahoma"/>
              </a:rPr>
              <a:t> </a:t>
            </a:r>
            <a:r>
              <a:rPr lang="en-US" sz="1600" spc="-20" dirty="0" smtClean="0">
                <a:solidFill>
                  <a:srgbClr val="1D1D1B"/>
                </a:solidFill>
                <a:latin typeface="Arial Rounded MT Bold" pitchFamily="34" charset="0"/>
                <a:cs typeface="Tahoma"/>
              </a:rPr>
              <a:t>love</a:t>
            </a:r>
            <a:r>
              <a:rPr lang="en-US" sz="1600" spc="-180"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what</a:t>
            </a:r>
            <a:r>
              <a:rPr lang="en-US" sz="1600" spc="-180"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we</a:t>
            </a:r>
            <a:r>
              <a:rPr lang="en-US" sz="1600" spc="-180" dirty="0" smtClean="0">
                <a:solidFill>
                  <a:srgbClr val="1D1D1B"/>
                </a:solidFill>
                <a:latin typeface="Arial Rounded MT Bold" pitchFamily="34" charset="0"/>
                <a:cs typeface="Tahoma"/>
              </a:rPr>
              <a:t> </a:t>
            </a:r>
            <a:r>
              <a:rPr lang="en-US" sz="1600" spc="-10" dirty="0" smtClean="0">
                <a:solidFill>
                  <a:srgbClr val="1D1D1B"/>
                </a:solidFill>
                <a:latin typeface="Arial Rounded MT Bold" pitchFamily="34" charset="0"/>
                <a:cs typeface="Tahoma"/>
              </a:rPr>
              <a:t>do</a:t>
            </a:r>
            <a:r>
              <a:rPr lang="en-US" sz="1600" spc="-180" dirty="0" smtClean="0">
                <a:solidFill>
                  <a:srgbClr val="1D1D1B"/>
                </a:solidFill>
                <a:latin typeface="Arial Rounded MT Bold" pitchFamily="34" charset="0"/>
                <a:cs typeface="Tahoma"/>
              </a:rPr>
              <a:t> </a:t>
            </a:r>
            <a:r>
              <a:rPr lang="en-US" sz="1600" spc="-35" dirty="0" smtClean="0">
                <a:solidFill>
                  <a:srgbClr val="1D1D1B"/>
                </a:solidFill>
                <a:latin typeface="Arial Rounded MT Bold" pitchFamily="34" charset="0"/>
                <a:cs typeface="Tahoma"/>
              </a:rPr>
              <a:t>and</a:t>
            </a:r>
            <a:r>
              <a:rPr lang="en-US" sz="1600" spc="-180" dirty="0" smtClean="0">
                <a:solidFill>
                  <a:srgbClr val="1D1D1B"/>
                </a:solidFill>
                <a:latin typeface="Arial Rounded MT Bold" pitchFamily="34" charset="0"/>
                <a:cs typeface="Tahoma"/>
              </a:rPr>
              <a:t> </a:t>
            </a:r>
            <a:r>
              <a:rPr lang="en-US" sz="1600" dirty="0" smtClean="0">
                <a:solidFill>
                  <a:srgbClr val="1D1D1B"/>
                </a:solidFill>
                <a:latin typeface="Arial Rounded MT Bold" pitchFamily="34" charset="0"/>
                <a:cs typeface="Tahoma"/>
              </a:rPr>
              <a:t>strive  </a:t>
            </a:r>
            <a:r>
              <a:rPr lang="en-US" sz="1600" spc="15" dirty="0" smtClean="0">
                <a:solidFill>
                  <a:srgbClr val="1D1D1B"/>
                </a:solidFill>
                <a:latin typeface="Arial Rounded MT Bold" pitchFamily="34" charset="0"/>
                <a:cs typeface="Tahoma"/>
              </a:rPr>
              <a:t>for </a:t>
            </a:r>
            <a:r>
              <a:rPr lang="en-US" sz="1600" spc="-10" dirty="0" smtClean="0">
                <a:solidFill>
                  <a:srgbClr val="1D1D1B"/>
                </a:solidFill>
                <a:latin typeface="Arial Rounded MT Bold" pitchFamily="34" charset="0"/>
                <a:cs typeface="Tahoma"/>
              </a:rPr>
              <a:t>quality in </a:t>
            </a:r>
            <a:r>
              <a:rPr lang="en-US" sz="1600" spc="-15" dirty="0" smtClean="0">
                <a:solidFill>
                  <a:srgbClr val="1D1D1B"/>
                </a:solidFill>
                <a:latin typeface="Arial Rounded MT Bold" pitchFamily="34" charset="0"/>
                <a:cs typeface="Tahoma"/>
              </a:rPr>
              <a:t>everything we  </a:t>
            </a:r>
            <a:r>
              <a:rPr lang="en-US" sz="1600" spc="-35" dirty="0" smtClean="0">
                <a:solidFill>
                  <a:srgbClr val="1D1D1B"/>
                </a:solidFill>
                <a:latin typeface="Arial Rounded MT Bold" pitchFamily="34" charset="0"/>
                <a:cs typeface="Tahoma"/>
              </a:rPr>
              <a:t>touch.</a:t>
            </a:r>
            <a:r>
              <a:rPr lang="en-US" sz="1600" spc="-180" dirty="0" smtClean="0">
                <a:solidFill>
                  <a:srgbClr val="1D1D1B"/>
                </a:solidFill>
                <a:latin typeface="Arial Rounded MT Bold" pitchFamily="34" charset="0"/>
                <a:cs typeface="Tahoma"/>
              </a:rPr>
              <a:t> </a:t>
            </a:r>
            <a:r>
              <a:rPr lang="en-US" sz="1600" spc="40" dirty="0" smtClean="0">
                <a:solidFill>
                  <a:srgbClr val="1D1D1B"/>
                </a:solidFill>
                <a:latin typeface="Arial Rounded MT Bold" pitchFamily="34" charset="0"/>
                <a:cs typeface="Tahoma"/>
              </a:rPr>
              <a:t>We</a:t>
            </a:r>
            <a:r>
              <a:rPr lang="en-US" sz="1600" spc="-185" dirty="0" smtClean="0">
                <a:solidFill>
                  <a:srgbClr val="1D1D1B"/>
                </a:solidFill>
                <a:latin typeface="Arial Rounded MT Bold" pitchFamily="34" charset="0"/>
                <a:cs typeface="Tahoma"/>
              </a:rPr>
              <a:t> </a:t>
            </a:r>
            <a:r>
              <a:rPr lang="en-US" sz="1600" spc="-25" dirty="0" smtClean="0">
                <a:solidFill>
                  <a:srgbClr val="1D1D1B"/>
                </a:solidFill>
                <a:latin typeface="Arial Rounded MT Bold" pitchFamily="34" charset="0"/>
                <a:cs typeface="Tahoma"/>
              </a:rPr>
              <a:t>value</a:t>
            </a:r>
            <a:r>
              <a:rPr lang="en-US" sz="1600" spc="-185" dirty="0" smtClean="0">
                <a:solidFill>
                  <a:srgbClr val="1D1D1B"/>
                </a:solidFill>
                <a:latin typeface="Arial Rounded MT Bold" pitchFamily="34" charset="0"/>
                <a:cs typeface="Tahoma"/>
              </a:rPr>
              <a:t> </a:t>
            </a:r>
            <a:r>
              <a:rPr lang="en-US" sz="1600" spc="5" dirty="0" smtClean="0">
                <a:solidFill>
                  <a:srgbClr val="1D1D1B"/>
                </a:solidFill>
                <a:latin typeface="Arial Rounded MT Bold" pitchFamily="34" charset="0"/>
                <a:cs typeface="Tahoma"/>
              </a:rPr>
              <a:t>our</a:t>
            </a:r>
            <a:r>
              <a:rPr lang="en-US" sz="1600" spc="-185" dirty="0" smtClean="0">
                <a:solidFill>
                  <a:srgbClr val="1D1D1B"/>
                </a:solidFill>
                <a:latin typeface="Arial Rounded MT Bold" pitchFamily="34" charset="0"/>
                <a:cs typeface="Tahoma"/>
              </a:rPr>
              <a:t> </a:t>
            </a:r>
            <a:r>
              <a:rPr lang="en-US" sz="1600" spc="-20" dirty="0" smtClean="0">
                <a:solidFill>
                  <a:srgbClr val="1D1D1B"/>
                </a:solidFill>
                <a:latin typeface="Arial Rounded MT Bold" pitchFamily="34" charset="0"/>
                <a:cs typeface="Tahoma"/>
              </a:rPr>
              <a:t>passion </a:t>
            </a:r>
            <a:r>
              <a:rPr lang="en-US" sz="1600" spc="-35" dirty="0" smtClean="0">
                <a:solidFill>
                  <a:srgbClr val="1D1D1B"/>
                </a:solidFill>
                <a:latin typeface="Arial Rounded MT Bold" pitchFamily="34" charset="0"/>
                <a:cs typeface="Tahoma"/>
              </a:rPr>
              <a:t>and</a:t>
            </a:r>
            <a:r>
              <a:rPr lang="en-US" sz="1600" spc="-190" dirty="0" smtClean="0">
                <a:solidFill>
                  <a:srgbClr val="1D1D1B"/>
                </a:solidFill>
                <a:latin typeface="Arial Rounded MT Bold" pitchFamily="34" charset="0"/>
                <a:cs typeface="Tahoma"/>
              </a:rPr>
              <a:t> </a:t>
            </a:r>
            <a:r>
              <a:rPr lang="en-US" sz="1600" spc="-10" dirty="0" smtClean="0">
                <a:solidFill>
                  <a:srgbClr val="1D1D1B"/>
                </a:solidFill>
                <a:latin typeface="Arial Rounded MT Bold" pitchFamily="34" charset="0"/>
                <a:cs typeface="Tahoma"/>
              </a:rPr>
              <a:t>intensity</a:t>
            </a:r>
            <a:r>
              <a:rPr lang="en-US" sz="1600" spc="-180" dirty="0" smtClean="0">
                <a:solidFill>
                  <a:srgbClr val="1D1D1B"/>
                </a:solidFill>
                <a:latin typeface="Arial Rounded MT Bold" pitchFamily="34" charset="0"/>
                <a:cs typeface="Tahoma"/>
              </a:rPr>
              <a:t> </a:t>
            </a:r>
            <a:r>
              <a:rPr lang="en-US" sz="1600" spc="-35" dirty="0" smtClean="0">
                <a:solidFill>
                  <a:srgbClr val="1D1D1B"/>
                </a:solidFill>
                <a:latin typeface="Arial Rounded MT Bold" pitchFamily="34" charset="0"/>
                <a:cs typeface="Tahoma"/>
              </a:rPr>
              <a:t>and</a:t>
            </a:r>
            <a:r>
              <a:rPr lang="en-US" sz="1600" spc="-190" dirty="0" smtClean="0">
                <a:solidFill>
                  <a:srgbClr val="1D1D1B"/>
                </a:solidFill>
                <a:latin typeface="Arial Rounded MT Bold" pitchFamily="34" charset="0"/>
                <a:cs typeface="Tahoma"/>
              </a:rPr>
              <a:t> </a:t>
            </a:r>
            <a:r>
              <a:rPr lang="en-US" sz="1600" spc="-10" dirty="0" smtClean="0">
                <a:solidFill>
                  <a:srgbClr val="1D1D1B"/>
                </a:solidFill>
                <a:latin typeface="Arial Rounded MT Bold" pitchFamily="34" charset="0"/>
                <a:cs typeface="Tahoma"/>
              </a:rPr>
              <a:t>the </a:t>
            </a:r>
            <a:r>
              <a:rPr lang="en-US" sz="1600" spc="-15" dirty="0" smtClean="0">
                <a:solidFill>
                  <a:srgbClr val="1D1D1B"/>
                </a:solidFill>
                <a:latin typeface="Arial Rounded MT Bold" pitchFamily="34" charset="0"/>
                <a:cs typeface="Tahoma"/>
              </a:rPr>
              <a:t>emotional</a:t>
            </a:r>
            <a:r>
              <a:rPr lang="en-US" sz="1600" spc="-185"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bond</a:t>
            </a:r>
            <a:r>
              <a:rPr lang="en-US" sz="1600" spc="-180"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we</a:t>
            </a:r>
            <a:r>
              <a:rPr lang="en-US" sz="1600" spc="-180" dirty="0" smtClean="0">
                <a:solidFill>
                  <a:srgbClr val="1D1D1B"/>
                </a:solidFill>
                <a:latin typeface="Arial Rounded MT Bold" pitchFamily="34" charset="0"/>
                <a:cs typeface="Tahoma"/>
              </a:rPr>
              <a:t> </a:t>
            </a:r>
            <a:r>
              <a:rPr lang="en-US" sz="1600" spc="-40" dirty="0" smtClean="0">
                <a:solidFill>
                  <a:srgbClr val="1D1D1B"/>
                </a:solidFill>
                <a:latin typeface="Arial Rounded MT Bold" pitchFamily="34" charset="0"/>
                <a:cs typeface="Tahoma"/>
              </a:rPr>
              <a:t>have</a:t>
            </a:r>
            <a:r>
              <a:rPr lang="en-US" sz="1600" spc="-180"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for </a:t>
            </a:r>
            <a:r>
              <a:rPr lang="en-US" sz="1600" spc="5" dirty="0" smtClean="0">
                <a:solidFill>
                  <a:srgbClr val="1D1D1B"/>
                </a:solidFill>
                <a:latin typeface="Arial Rounded MT Bold" pitchFamily="34" charset="0"/>
                <a:cs typeface="Tahoma"/>
              </a:rPr>
              <a:t>our</a:t>
            </a:r>
            <a:r>
              <a:rPr lang="en-US" sz="1600" spc="-185" dirty="0" smtClean="0">
                <a:solidFill>
                  <a:srgbClr val="1D1D1B"/>
                </a:solidFill>
                <a:latin typeface="Arial Rounded MT Bold" pitchFamily="34" charset="0"/>
                <a:cs typeface="Tahoma"/>
              </a:rPr>
              <a:t> </a:t>
            </a:r>
            <a:r>
              <a:rPr lang="en-US" sz="1600" spc="-15" dirty="0" smtClean="0">
                <a:solidFill>
                  <a:srgbClr val="1D1D1B"/>
                </a:solidFill>
                <a:latin typeface="Arial Rounded MT Bold" pitchFamily="34" charset="0"/>
                <a:cs typeface="Tahoma"/>
              </a:rPr>
              <a:t>people</a:t>
            </a:r>
            <a:r>
              <a:rPr lang="en-US" sz="1600" spc="-185" dirty="0" smtClean="0">
                <a:solidFill>
                  <a:srgbClr val="1D1D1B"/>
                </a:solidFill>
                <a:latin typeface="Arial Rounded MT Bold" pitchFamily="34" charset="0"/>
                <a:cs typeface="Tahoma"/>
              </a:rPr>
              <a:t> </a:t>
            </a:r>
            <a:r>
              <a:rPr lang="en-US" sz="1600" spc="-35" dirty="0" smtClean="0">
                <a:solidFill>
                  <a:srgbClr val="1D1D1B"/>
                </a:solidFill>
                <a:latin typeface="Arial Rounded MT Bold" pitchFamily="34" charset="0"/>
                <a:cs typeface="Tahoma"/>
              </a:rPr>
              <a:t>and</a:t>
            </a:r>
            <a:r>
              <a:rPr lang="en-US" sz="1600" spc="-185" dirty="0" smtClean="0">
                <a:solidFill>
                  <a:srgbClr val="1D1D1B"/>
                </a:solidFill>
                <a:latin typeface="Arial Rounded MT Bold" pitchFamily="34" charset="0"/>
                <a:cs typeface="Tahoma"/>
              </a:rPr>
              <a:t> </a:t>
            </a:r>
            <a:r>
              <a:rPr lang="en-US" sz="1600" spc="5" dirty="0" smtClean="0">
                <a:solidFill>
                  <a:srgbClr val="1D1D1B"/>
                </a:solidFill>
                <a:latin typeface="Arial Rounded MT Bold" pitchFamily="34" charset="0"/>
                <a:cs typeface="Tahoma"/>
              </a:rPr>
              <a:t>our</a:t>
            </a:r>
            <a:r>
              <a:rPr lang="en-US" sz="1600" spc="-185" dirty="0" smtClean="0">
                <a:solidFill>
                  <a:srgbClr val="1D1D1B"/>
                </a:solidFill>
                <a:latin typeface="Arial Rounded MT Bold" pitchFamily="34" charset="0"/>
                <a:cs typeface="Tahoma"/>
              </a:rPr>
              <a:t> </a:t>
            </a:r>
            <a:r>
              <a:rPr lang="en-US" sz="1600" spc="-20" dirty="0" smtClean="0">
                <a:solidFill>
                  <a:srgbClr val="1D1D1B"/>
                </a:solidFill>
                <a:latin typeface="Arial Rounded MT Bold" pitchFamily="34" charset="0"/>
                <a:cs typeface="Tahoma"/>
              </a:rPr>
              <a:t>products.</a:t>
            </a:r>
            <a:endParaRPr lang="en-US" sz="1600" dirty="0" smtClean="0">
              <a:latin typeface="Arial Rounded MT Bold" pitchFamily="34" charset="0"/>
              <a:cs typeface="Tahoma"/>
            </a:endParaRPr>
          </a:p>
          <a:p>
            <a:pPr marL="12700"/>
            <a:endParaRPr lang="en-US" sz="1600" dirty="0" smtClean="0">
              <a:latin typeface="Arial Rounded MT Bold" pitchFamily="34" charset="0"/>
              <a:cs typeface="Tahoma"/>
            </a:endParaRPr>
          </a:p>
          <a:p>
            <a:pPr marL="12700"/>
            <a:endParaRPr lang="en-US" sz="1600" dirty="0" smtClean="0">
              <a:latin typeface="Arial Rounded MT Bold" pitchFamily="34" charset="0"/>
              <a:cs typeface="Tahoma"/>
            </a:endParaRPr>
          </a:p>
          <a:p>
            <a:pPr marL="12700">
              <a:lnSpc>
                <a:spcPct val="100000"/>
              </a:lnSpc>
            </a:pPr>
            <a:endParaRPr sz="1600" dirty="0">
              <a:latin typeface="Arial Rounded MT Bold" pitchFamily="34" charset="0"/>
              <a:cs typeface="Verdana"/>
            </a:endParaRPr>
          </a:p>
        </p:txBody>
      </p:sp>
      <p:sp>
        <p:nvSpPr>
          <p:cNvPr id="13" name="object 11"/>
          <p:cNvSpPr txBox="1"/>
          <p:nvPr/>
        </p:nvSpPr>
        <p:spPr>
          <a:xfrm>
            <a:off x="4260735" y="4220261"/>
            <a:ext cx="2190115" cy="222250"/>
          </a:xfrm>
          <a:prstGeom prst="rect">
            <a:avLst/>
          </a:prstGeom>
        </p:spPr>
        <p:txBody>
          <a:bodyPr vert="horz" wrap="square" lIns="0" tIns="0" rIns="0" bIns="0" rtlCol="0">
            <a:spAutoFit/>
          </a:bodyPr>
          <a:lstStyle/>
          <a:p>
            <a:pPr marL="12700">
              <a:lnSpc>
                <a:spcPct val="100000"/>
              </a:lnSpc>
            </a:pPr>
            <a:r>
              <a:rPr sz="1400" spc="-20" dirty="0" smtClean="0">
                <a:solidFill>
                  <a:srgbClr val="1D1D1B"/>
                </a:solidFill>
                <a:latin typeface="Tahoma"/>
                <a:cs typeface="Tahoma"/>
              </a:rPr>
              <a:t>.</a:t>
            </a:r>
            <a:endParaRPr sz="1400" dirty="0">
              <a:latin typeface="Tahoma"/>
              <a:cs typeface="Tahoma"/>
            </a:endParaRPr>
          </a:p>
        </p:txBody>
      </p:sp>
      <p:sp>
        <p:nvSpPr>
          <p:cNvPr id="22" name="object 20"/>
          <p:cNvSpPr txBox="1"/>
          <p:nvPr/>
        </p:nvSpPr>
        <p:spPr>
          <a:xfrm>
            <a:off x="533400" y="457200"/>
            <a:ext cx="6562090" cy="1426031"/>
          </a:xfrm>
          <a:prstGeom prst="rect">
            <a:avLst/>
          </a:prstGeom>
        </p:spPr>
        <p:txBody>
          <a:bodyPr vert="horz" wrap="square" lIns="0" tIns="0" rIns="0" bIns="0" rtlCol="0">
            <a:spAutoFit/>
          </a:bodyPr>
          <a:lstStyle/>
          <a:p>
            <a:pPr>
              <a:lnSpc>
                <a:spcPct val="100000"/>
              </a:lnSpc>
            </a:pPr>
            <a:endParaRPr sz="1000" dirty="0">
              <a:latin typeface="Times New Roman"/>
              <a:cs typeface="Times New Roman"/>
            </a:endParaRPr>
          </a:p>
          <a:p>
            <a:pPr>
              <a:lnSpc>
                <a:spcPct val="100000"/>
              </a:lnSpc>
              <a:spcBef>
                <a:spcPts val="49"/>
              </a:spcBef>
            </a:pPr>
            <a:endParaRPr sz="850" dirty="0">
              <a:latin typeface="Times New Roman"/>
              <a:cs typeface="Times New Roman"/>
            </a:endParaRPr>
          </a:p>
          <a:p>
            <a:pPr marL="12700">
              <a:lnSpc>
                <a:spcPts val="3550"/>
              </a:lnSpc>
            </a:pPr>
            <a:r>
              <a:rPr sz="3600" spc="135" dirty="0">
                <a:solidFill>
                  <a:srgbClr val="1D1D1B"/>
                </a:solidFill>
                <a:latin typeface="Tahoma"/>
                <a:cs typeface="Tahoma"/>
              </a:rPr>
              <a:t>WHAT</a:t>
            </a:r>
            <a:r>
              <a:rPr sz="3600" spc="-480" dirty="0">
                <a:solidFill>
                  <a:srgbClr val="1D1D1B"/>
                </a:solidFill>
                <a:latin typeface="Tahoma"/>
                <a:cs typeface="Tahoma"/>
              </a:rPr>
              <a:t> </a:t>
            </a:r>
            <a:r>
              <a:rPr sz="3600" spc="180" dirty="0">
                <a:solidFill>
                  <a:srgbClr val="1D1D1B"/>
                </a:solidFill>
                <a:latin typeface="Tahoma"/>
                <a:cs typeface="Tahoma"/>
              </a:rPr>
              <a:t>MAKES</a:t>
            </a:r>
            <a:r>
              <a:rPr sz="3600" spc="-480" dirty="0">
                <a:solidFill>
                  <a:srgbClr val="1D1D1B"/>
                </a:solidFill>
                <a:latin typeface="Tahoma"/>
                <a:cs typeface="Tahoma"/>
              </a:rPr>
              <a:t> </a:t>
            </a:r>
            <a:r>
              <a:rPr sz="3600" spc="70" dirty="0">
                <a:solidFill>
                  <a:srgbClr val="1D1D1B"/>
                </a:solidFill>
                <a:latin typeface="Tahoma"/>
                <a:cs typeface="Tahoma"/>
              </a:rPr>
              <a:t>US</a:t>
            </a:r>
            <a:endParaRPr sz="3600" dirty="0">
              <a:latin typeface="Tahoma"/>
              <a:cs typeface="Tahoma"/>
            </a:endParaRPr>
          </a:p>
          <a:p>
            <a:pPr marL="365125">
              <a:lnSpc>
                <a:spcPts val="5335"/>
              </a:lnSpc>
              <a:tabLst>
                <a:tab pos="6548755" algn="l"/>
              </a:tabLst>
            </a:pPr>
            <a:r>
              <a:rPr sz="5100" b="1" spc="-565" dirty="0">
                <a:solidFill>
                  <a:srgbClr val="0099FF"/>
                </a:solidFill>
                <a:latin typeface="Verdana"/>
                <a:cs typeface="Verdana"/>
              </a:rPr>
              <a:t>STAND</a:t>
            </a:r>
            <a:r>
              <a:rPr sz="5100" b="1" spc="-830" dirty="0">
                <a:solidFill>
                  <a:srgbClr val="0099FF"/>
                </a:solidFill>
                <a:latin typeface="Verdana"/>
                <a:cs typeface="Verdana"/>
              </a:rPr>
              <a:t> </a:t>
            </a:r>
            <a:r>
              <a:rPr sz="5100" b="1" spc="-375" dirty="0" smtClean="0">
                <a:solidFill>
                  <a:srgbClr val="0099FF"/>
                </a:solidFill>
                <a:latin typeface="Verdana"/>
                <a:cs typeface="Verdana"/>
              </a:rPr>
              <a:t>OU</a:t>
            </a:r>
            <a:r>
              <a:rPr lang="en-US" sz="5100" b="1" spc="-375" dirty="0" smtClean="0">
                <a:solidFill>
                  <a:srgbClr val="0099FF"/>
                </a:solidFill>
                <a:latin typeface="Verdana"/>
                <a:cs typeface="Verdana"/>
              </a:rPr>
              <a:t>T</a:t>
            </a:r>
            <a:endParaRPr sz="5100" dirty="0">
              <a:solidFill>
                <a:srgbClr val="0099FF"/>
              </a:solidFill>
              <a:latin typeface="Verdana"/>
              <a:cs typeface="Verdana"/>
            </a:endParaRPr>
          </a:p>
        </p:txBody>
      </p:sp>
      <p:cxnSp>
        <p:nvCxnSpPr>
          <p:cNvPr id="18" name="Elbow Connector 17"/>
          <p:cNvCxnSpPr/>
          <p:nvPr/>
        </p:nvCxnSpPr>
        <p:spPr>
          <a:xfrm>
            <a:off x="4648200" y="1219200"/>
            <a:ext cx="2057400" cy="9906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6438900" y="2476500"/>
            <a:ext cx="5334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2" descr="C:\Users\Raman\AppData\Roaming\Skype\raman.techsparksit\media_messaging\media_cache_v3\^45BD7D4BA35E56098E6A887AB0CD0249837D8A407BB205D449^pimgpsh_fullsize_distr.png"/>
          <p:cNvPicPr>
            <a:picLocks noChangeAspect="1" noChangeArrowheads="1"/>
          </p:cNvPicPr>
          <p:nvPr/>
        </p:nvPicPr>
        <p:blipFill>
          <a:blip r:embed="rId2" cstate="print"/>
          <a:srcRect/>
          <a:stretch>
            <a:fillRect/>
          </a:stretch>
        </p:blipFill>
        <p:spPr bwMode="auto">
          <a:xfrm>
            <a:off x="7315200" y="0"/>
            <a:ext cx="1655068" cy="720996"/>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638</TotalTime>
  <Words>934</Words>
  <Application>Microsoft Office PowerPoint</Application>
  <PresentationFormat>On-screen Show (4:3)</PresentationFormat>
  <Paragraphs>276</Paragraphs>
  <Slides>33</Slides>
  <Notes>1</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asus</dc:creator>
  <cp:lastModifiedBy>HOME</cp:lastModifiedBy>
  <cp:revision>127</cp:revision>
  <dcterms:created xsi:type="dcterms:W3CDTF">2016-01-22T16:34:40Z</dcterms:created>
  <dcterms:modified xsi:type="dcterms:W3CDTF">2017-03-15T08:25:58Z</dcterms:modified>
</cp:coreProperties>
</file>